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85" r:id="rId1"/>
  </p:sldMasterIdLst>
  <p:notesMasterIdLst>
    <p:notesMasterId r:id="rId27"/>
  </p:notesMasterIdLst>
  <p:sldIdLst>
    <p:sldId id="812" r:id="rId2"/>
    <p:sldId id="853" r:id="rId3"/>
    <p:sldId id="839" r:id="rId4"/>
    <p:sldId id="840" r:id="rId5"/>
    <p:sldId id="838" r:id="rId6"/>
    <p:sldId id="849" r:id="rId7"/>
    <p:sldId id="851" r:id="rId8"/>
    <p:sldId id="852" r:id="rId9"/>
    <p:sldId id="847" r:id="rId10"/>
    <p:sldId id="848" r:id="rId11"/>
    <p:sldId id="850" r:id="rId12"/>
    <p:sldId id="854" r:id="rId13"/>
    <p:sldId id="855" r:id="rId14"/>
    <p:sldId id="856" r:id="rId15"/>
    <p:sldId id="857" r:id="rId16"/>
    <p:sldId id="858" r:id="rId17"/>
    <p:sldId id="859" r:id="rId18"/>
    <p:sldId id="860" r:id="rId19"/>
    <p:sldId id="861" r:id="rId20"/>
    <p:sldId id="862" r:id="rId21"/>
    <p:sldId id="863" r:id="rId22"/>
    <p:sldId id="864" r:id="rId23"/>
    <p:sldId id="865" r:id="rId24"/>
    <p:sldId id="866" r:id="rId25"/>
    <p:sldId id="822" r:id="rId26"/>
  </p:sldIdLst>
  <p:sldSz cx="10693400" cy="7561263"/>
  <p:notesSz cx="6718300" cy="9855200"/>
  <p:defaultTextStyle>
    <a:defPPr>
      <a:defRPr lang="ru-RU"/>
    </a:defPPr>
    <a:lvl1pPr algn="l" defTabSz="1041400" rtl="0" eaLnBrk="0" fontAlgn="base" hangingPunct="0">
      <a:spcBef>
        <a:spcPct val="0"/>
      </a:spcBef>
      <a:spcAft>
        <a:spcPct val="0"/>
      </a:spcAft>
      <a:defRPr sz="21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520700" indent="-63500" algn="l" defTabSz="1041400" rtl="0" eaLnBrk="0" fontAlgn="base" hangingPunct="0">
      <a:spcBef>
        <a:spcPct val="0"/>
      </a:spcBef>
      <a:spcAft>
        <a:spcPct val="0"/>
      </a:spcAft>
      <a:defRPr sz="21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1041400" indent="-127000" algn="l" defTabSz="1041400" rtl="0" eaLnBrk="0" fontAlgn="base" hangingPunct="0">
      <a:spcBef>
        <a:spcPct val="0"/>
      </a:spcBef>
      <a:spcAft>
        <a:spcPct val="0"/>
      </a:spcAft>
      <a:defRPr sz="21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563688" indent="-192088" algn="l" defTabSz="1041400" rtl="0" eaLnBrk="0" fontAlgn="base" hangingPunct="0">
      <a:spcBef>
        <a:spcPct val="0"/>
      </a:spcBef>
      <a:spcAft>
        <a:spcPct val="0"/>
      </a:spcAft>
      <a:defRPr sz="21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2084388" indent="-255588" algn="l" defTabSz="1041400" rtl="0" eaLnBrk="0" fontAlgn="base" hangingPunct="0">
      <a:spcBef>
        <a:spcPct val="0"/>
      </a:spcBef>
      <a:spcAft>
        <a:spcPct val="0"/>
      </a:spcAft>
      <a:defRPr sz="21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sz="21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sz="21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sz="21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sz="21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382">
          <p15:clr>
            <a:srgbClr val="A4A3A4"/>
          </p15:clr>
        </p15:guide>
        <p15:guide id="2" orient="horz" pos="1116">
          <p15:clr>
            <a:srgbClr val="A4A3A4"/>
          </p15:clr>
        </p15:guide>
        <p15:guide id="3" orient="horz" pos="348">
          <p15:clr>
            <a:srgbClr val="A4A3A4"/>
          </p15:clr>
        </p15:guide>
        <p15:guide id="4" orient="horz" pos="4470">
          <p15:clr>
            <a:srgbClr val="A4A3A4"/>
          </p15:clr>
        </p15:guide>
        <p15:guide id="5" pos="3368">
          <p15:clr>
            <a:srgbClr val="A4A3A4"/>
          </p15:clr>
        </p15:guide>
        <p15:guide id="6" pos="828">
          <p15:clr>
            <a:srgbClr val="A4A3A4"/>
          </p15:clr>
        </p15:guide>
        <p15:guide id="7" pos="1824">
          <p15:clr>
            <a:srgbClr val="A4A3A4"/>
          </p15:clr>
        </p15:guide>
        <p15:guide id="8" pos="6011">
          <p15:clr>
            <a:srgbClr val="A4A3A4"/>
          </p15:clr>
        </p15:guide>
        <p15:guide id="9" pos="6457">
          <p15:clr>
            <a:srgbClr val="A4A3A4"/>
          </p15:clr>
        </p15:guide>
        <p15:guide id="10" pos="606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Grigory Kalachev" initials="GK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E0000"/>
    <a:srgbClr val="FFFFFF"/>
    <a:srgbClr val="376092"/>
    <a:srgbClr val="000000"/>
    <a:srgbClr val="EDEEEF"/>
    <a:srgbClr val="F15A22"/>
    <a:srgbClr val="D16D2A"/>
    <a:srgbClr val="E1F1F2"/>
    <a:srgbClr val="E0F3FC"/>
    <a:srgbClr val="2DBDB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2838BEF-8BB2-4498-84A7-C5851F593DF1}" styleName="Средний стиль 4 - акцент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69CF1AB2-1976-4502-BF36-3FF5EA218861}" styleName="Средний стиль 4 —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778" autoAdjust="0"/>
    <p:restoredTop sz="88935" autoAdjust="0"/>
  </p:normalViewPr>
  <p:slideViewPr>
    <p:cSldViewPr>
      <p:cViewPr>
        <p:scale>
          <a:sx n="80" d="100"/>
          <a:sy n="80" d="100"/>
        </p:scale>
        <p:origin x="-2088" y="-714"/>
      </p:cViewPr>
      <p:guideLst>
        <p:guide orient="horz" pos="2382"/>
        <p:guide orient="horz" pos="1116"/>
        <p:guide orient="horz" pos="348"/>
        <p:guide orient="horz" pos="4470"/>
        <p:guide pos="3368"/>
        <p:guide pos="828"/>
        <p:guide pos="1824"/>
        <p:guide pos="6011"/>
        <p:guide pos="6457"/>
        <p:guide pos="606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25" d="100"/>
        <a:sy n="125" d="100"/>
      </p:scale>
      <p:origin x="0" y="0"/>
    </p:cViewPr>
  </p:notesTextViewPr>
  <p:sorterViewPr>
    <p:cViewPr>
      <p:scale>
        <a:sx n="200" d="100"/>
        <a:sy n="200" d="100"/>
      </p:scale>
      <p:origin x="0" y="0"/>
    </p:cViewPr>
  </p:sorterViewPr>
  <p:notesViewPr>
    <p:cSldViewPr>
      <p:cViewPr varScale="1">
        <p:scale>
          <a:sx n="82" d="100"/>
          <a:sy n="82" d="100"/>
        </p:scale>
        <p:origin x="4002" y="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microsoft.com/office/2016/11/relationships/changesInfo" Target="changesInfos/changesInfo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Hamlet Markarian" userId="4926d2b407f31d77" providerId="LiveId" clId="{FE3412E5-E640-4FE8-A196-61FCE74650D6}"/>
    <pc:docChg chg="undo custSel addSld delSld modSld">
      <pc:chgData name="Hamlet Markarian" userId="4926d2b407f31d77" providerId="LiveId" clId="{FE3412E5-E640-4FE8-A196-61FCE74650D6}" dt="2018-03-22T14:46:17.839" v="941" actId="14100"/>
      <pc:docMkLst>
        <pc:docMk/>
      </pc:docMkLst>
      <pc:sldChg chg="modSp">
        <pc:chgData name="Hamlet Markarian" userId="4926d2b407f31d77" providerId="LiveId" clId="{FE3412E5-E640-4FE8-A196-61FCE74650D6}" dt="2018-03-22T13:42:04.898" v="842" actId="1076"/>
        <pc:sldMkLst>
          <pc:docMk/>
          <pc:sldMk cId="523523892" sldId="793"/>
        </pc:sldMkLst>
        <pc:spChg chg="mod">
          <ac:chgData name="Hamlet Markarian" userId="4926d2b407f31d77" providerId="LiveId" clId="{FE3412E5-E640-4FE8-A196-61FCE74650D6}" dt="2018-03-22T13:42:04.898" v="842" actId="1076"/>
          <ac:spMkLst>
            <pc:docMk/>
            <pc:sldMk cId="523523892" sldId="793"/>
            <ac:spMk id="42" creationId="{D7C821AB-9810-4042-8BD2-C336EC1403D4}"/>
          </ac:spMkLst>
        </pc:spChg>
        <pc:picChg chg="mod">
          <ac:chgData name="Hamlet Markarian" userId="4926d2b407f31d77" providerId="LiveId" clId="{FE3412E5-E640-4FE8-A196-61FCE74650D6}" dt="2018-03-22T13:41:56.829" v="838" actId="1076"/>
          <ac:picMkLst>
            <pc:docMk/>
            <pc:sldMk cId="523523892" sldId="793"/>
            <ac:picMk id="3" creationId="{7FB928BE-80F8-45CA-98A5-2186948486D9}"/>
          </ac:picMkLst>
        </pc:picChg>
      </pc:sldChg>
      <pc:sldChg chg="del">
        <pc:chgData name="Hamlet Markarian" userId="4926d2b407f31d77" providerId="LiveId" clId="{FE3412E5-E640-4FE8-A196-61FCE74650D6}" dt="2018-03-21T13:04:37.417" v="194" actId="2696"/>
        <pc:sldMkLst>
          <pc:docMk/>
          <pc:sldMk cId="2738452891" sldId="796"/>
        </pc:sldMkLst>
      </pc:sldChg>
      <pc:sldChg chg="addSp delSp modSp">
        <pc:chgData name="Hamlet Markarian" userId="4926d2b407f31d77" providerId="LiveId" clId="{FE3412E5-E640-4FE8-A196-61FCE74650D6}" dt="2018-03-22T13:41:30.352" v="834" actId="571"/>
        <pc:sldMkLst>
          <pc:docMk/>
          <pc:sldMk cId="4076392002" sldId="798"/>
        </pc:sldMkLst>
        <pc:spChg chg="del mod">
          <ac:chgData name="Hamlet Markarian" userId="4926d2b407f31d77" providerId="LiveId" clId="{FE3412E5-E640-4FE8-A196-61FCE74650D6}" dt="2018-03-21T12:55:16.556" v="63" actId="478"/>
          <ac:spMkLst>
            <pc:docMk/>
            <pc:sldMk cId="4076392002" sldId="798"/>
            <ac:spMk id="7" creationId="{DFB6D991-8D4F-473B-ADED-246F5F9CE51F}"/>
          </ac:spMkLst>
        </pc:spChg>
        <pc:spChg chg="del mod">
          <ac:chgData name="Hamlet Markarian" userId="4926d2b407f31d77" providerId="LiveId" clId="{FE3412E5-E640-4FE8-A196-61FCE74650D6}" dt="2018-03-21T12:55:16.556" v="63" actId="478"/>
          <ac:spMkLst>
            <pc:docMk/>
            <pc:sldMk cId="4076392002" sldId="798"/>
            <ac:spMk id="8" creationId="{3FB79500-4C44-4230-BD9C-58454DF33F86}"/>
          </ac:spMkLst>
        </pc:spChg>
        <pc:spChg chg="del mod">
          <ac:chgData name="Hamlet Markarian" userId="4926d2b407f31d77" providerId="LiveId" clId="{FE3412E5-E640-4FE8-A196-61FCE74650D6}" dt="2018-03-21T12:50:12.142" v="21" actId="478"/>
          <ac:spMkLst>
            <pc:docMk/>
            <pc:sldMk cId="4076392002" sldId="798"/>
            <ac:spMk id="9" creationId="{8C51A2AA-F8F0-46EA-8C5F-6F3B9FBCA481}"/>
          </ac:spMkLst>
        </pc:spChg>
        <pc:spChg chg="del">
          <ac:chgData name="Hamlet Markarian" userId="4926d2b407f31d77" providerId="LiveId" clId="{FE3412E5-E640-4FE8-A196-61FCE74650D6}" dt="2018-03-21T12:50:12.142" v="21" actId="478"/>
          <ac:spMkLst>
            <pc:docMk/>
            <pc:sldMk cId="4076392002" sldId="798"/>
            <ac:spMk id="10" creationId="{2903E9A7-79EC-4A98-9D52-B99FA54FB540}"/>
          </ac:spMkLst>
        </pc:spChg>
        <pc:spChg chg="mod">
          <ac:chgData name="Hamlet Markarian" userId="4926d2b407f31d77" providerId="LiveId" clId="{FE3412E5-E640-4FE8-A196-61FCE74650D6}" dt="2018-03-21T13:05:24.496" v="201" actId="14100"/>
          <ac:spMkLst>
            <pc:docMk/>
            <pc:sldMk cId="4076392002" sldId="798"/>
            <ac:spMk id="11" creationId="{78CDC8FD-6826-44F1-A13C-0AA11AC2149D}"/>
          </ac:spMkLst>
        </pc:spChg>
        <pc:spChg chg="add mod topLvl">
          <ac:chgData name="Hamlet Markarian" userId="4926d2b407f31d77" providerId="LiveId" clId="{FE3412E5-E640-4FE8-A196-61FCE74650D6}" dt="2018-03-22T13:40:57.442" v="829" actId="108"/>
          <ac:spMkLst>
            <pc:docMk/>
            <pc:sldMk cId="4076392002" sldId="798"/>
            <ac:spMk id="13" creationId="{6DDD0897-7561-40BF-99B6-A29F9DA89684}"/>
          </ac:spMkLst>
        </pc:spChg>
        <pc:spChg chg="add mod topLvl">
          <ac:chgData name="Hamlet Markarian" userId="4926d2b407f31d77" providerId="LiveId" clId="{FE3412E5-E640-4FE8-A196-61FCE74650D6}" dt="2018-03-21T13:04:04.558" v="193" actId="1035"/>
          <ac:spMkLst>
            <pc:docMk/>
            <pc:sldMk cId="4076392002" sldId="798"/>
            <ac:spMk id="14" creationId="{B9168A38-BD04-49AC-8414-34FCB103FEB2}"/>
          </ac:spMkLst>
        </pc:spChg>
        <pc:spChg chg="add mod topLvl">
          <ac:chgData name="Hamlet Markarian" userId="4926d2b407f31d77" providerId="LiveId" clId="{FE3412E5-E640-4FE8-A196-61FCE74650D6}" dt="2018-03-21T13:04:04.558" v="193" actId="1035"/>
          <ac:spMkLst>
            <pc:docMk/>
            <pc:sldMk cId="4076392002" sldId="798"/>
            <ac:spMk id="15" creationId="{519DC1CD-E412-4C5D-B220-67F76ABE17F3}"/>
          </ac:spMkLst>
        </pc:spChg>
        <pc:spChg chg="add mod topLvl">
          <ac:chgData name="Hamlet Markarian" userId="4926d2b407f31d77" providerId="LiveId" clId="{FE3412E5-E640-4FE8-A196-61FCE74650D6}" dt="2018-03-22T13:40:56.439" v="826" actId="14100"/>
          <ac:spMkLst>
            <pc:docMk/>
            <pc:sldMk cId="4076392002" sldId="798"/>
            <ac:spMk id="16" creationId="{475DA374-139C-4F09-A088-2A144D93CC0B}"/>
          </ac:spMkLst>
        </pc:spChg>
        <pc:spChg chg="add mod">
          <ac:chgData name="Hamlet Markarian" userId="4926d2b407f31d77" providerId="LiveId" clId="{FE3412E5-E640-4FE8-A196-61FCE74650D6}" dt="2018-03-22T13:39:45.850" v="807" actId="164"/>
          <ac:spMkLst>
            <pc:docMk/>
            <pc:sldMk cId="4076392002" sldId="798"/>
            <ac:spMk id="17" creationId="{91D57378-54F1-49F7-A3B4-2486FAD0F892}"/>
          </ac:spMkLst>
        </pc:spChg>
        <pc:spChg chg="add mod">
          <ac:chgData name="Hamlet Markarian" userId="4926d2b407f31d77" providerId="LiveId" clId="{FE3412E5-E640-4FE8-A196-61FCE74650D6}" dt="2018-03-22T13:39:45.850" v="807" actId="164"/>
          <ac:spMkLst>
            <pc:docMk/>
            <pc:sldMk cId="4076392002" sldId="798"/>
            <ac:spMk id="18" creationId="{8945B901-D2AA-4B70-8242-8495EC9DB409}"/>
          </ac:spMkLst>
        </pc:spChg>
        <pc:spChg chg="add mod">
          <ac:chgData name="Hamlet Markarian" userId="4926d2b407f31d77" providerId="LiveId" clId="{FE3412E5-E640-4FE8-A196-61FCE74650D6}" dt="2018-03-21T13:04:04.558" v="193" actId="1035"/>
          <ac:spMkLst>
            <pc:docMk/>
            <pc:sldMk cId="4076392002" sldId="798"/>
            <ac:spMk id="19" creationId="{619D4467-1907-4F2B-915A-CA8CEEC8400B}"/>
          </ac:spMkLst>
        </pc:spChg>
        <pc:spChg chg="add mod">
          <ac:chgData name="Hamlet Markarian" userId="4926d2b407f31d77" providerId="LiveId" clId="{FE3412E5-E640-4FE8-A196-61FCE74650D6}" dt="2018-03-21T13:04:04.558" v="193" actId="1035"/>
          <ac:spMkLst>
            <pc:docMk/>
            <pc:sldMk cId="4076392002" sldId="798"/>
            <ac:spMk id="20" creationId="{F9773E70-8685-4406-91F4-2A3D771539C4}"/>
          </ac:spMkLst>
        </pc:spChg>
        <pc:spChg chg="add del mod">
          <ac:chgData name="Hamlet Markarian" userId="4926d2b407f31d77" providerId="LiveId" clId="{FE3412E5-E640-4FE8-A196-61FCE74650D6}" dt="2018-03-22T13:12:21.221" v="319" actId="478"/>
          <ac:spMkLst>
            <pc:docMk/>
            <pc:sldMk cId="4076392002" sldId="798"/>
            <ac:spMk id="25" creationId="{50A594E7-3C82-4F23-8271-962470616750}"/>
          </ac:spMkLst>
        </pc:spChg>
        <pc:spChg chg="add del mod">
          <ac:chgData name="Hamlet Markarian" userId="4926d2b407f31d77" providerId="LiveId" clId="{FE3412E5-E640-4FE8-A196-61FCE74650D6}" dt="2018-03-21T12:59:56.774" v="136" actId="478"/>
          <ac:spMkLst>
            <pc:docMk/>
            <pc:sldMk cId="4076392002" sldId="798"/>
            <ac:spMk id="26" creationId="{538B2842-F5A1-4E87-BCA1-5902CAD518F5}"/>
          </ac:spMkLst>
        </pc:spChg>
        <pc:spChg chg="add del mod">
          <ac:chgData name="Hamlet Markarian" userId="4926d2b407f31d77" providerId="LiveId" clId="{FE3412E5-E640-4FE8-A196-61FCE74650D6}" dt="2018-03-22T13:12:24.145" v="320" actId="478"/>
          <ac:spMkLst>
            <pc:docMk/>
            <pc:sldMk cId="4076392002" sldId="798"/>
            <ac:spMk id="27" creationId="{746DBA43-BFB5-4221-95AF-B5EEA943028E}"/>
          </ac:spMkLst>
        </pc:spChg>
        <pc:spChg chg="add del mod">
          <ac:chgData name="Hamlet Markarian" userId="4926d2b407f31d77" providerId="LiveId" clId="{FE3412E5-E640-4FE8-A196-61FCE74650D6}" dt="2018-03-22T13:12:24.145" v="320" actId="478"/>
          <ac:spMkLst>
            <pc:docMk/>
            <pc:sldMk cId="4076392002" sldId="798"/>
            <ac:spMk id="28" creationId="{D33CC522-846E-48B5-AA50-2DC7ADB5AC85}"/>
          </ac:spMkLst>
        </pc:spChg>
        <pc:spChg chg="add del mod">
          <ac:chgData name="Hamlet Markarian" userId="4926d2b407f31d77" providerId="LiveId" clId="{FE3412E5-E640-4FE8-A196-61FCE74650D6}" dt="2018-03-22T13:12:21.221" v="319" actId="478"/>
          <ac:spMkLst>
            <pc:docMk/>
            <pc:sldMk cId="4076392002" sldId="798"/>
            <ac:spMk id="29" creationId="{84E04088-E78C-48E4-AB64-489F38792E4F}"/>
          </ac:spMkLst>
        </pc:spChg>
        <pc:spChg chg="add del mod">
          <ac:chgData name="Hamlet Markarian" userId="4926d2b407f31d77" providerId="LiveId" clId="{FE3412E5-E640-4FE8-A196-61FCE74650D6}" dt="2018-03-22T13:12:21.221" v="319" actId="478"/>
          <ac:spMkLst>
            <pc:docMk/>
            <pc:sldMk cId="4076392002" sldId="798"/>
            <ac:spMk id="30" creationId="{0832592B-97CF-4B9E-9B9E-329F8BE9DD83}"/>
          </ac:spMkLst>
        </pc:spChg>
        <pc:spChg chg="add del mod">
          <ac:chgData name="Hamlet Markarian" userId="4926d2b407f31d77" providerId="LiveId" clId="{FE3412E5-E640-4FE8-A196-61FCE74650D6}" dt="2018-03-22T13:12:21.221" v="319" actId="478"/>
          <ac:spMkLst>
            <pc:docMk/>
            <pc:sldMk cId="4076392002" sldId="798"/>
            <ac:spMk id="32" creationId="{2FCF8533-20EE-452B-A30D-83381D79B53E}"/>
          </ac:spMkLst>
        </pc:spChg>
        <pc:spChg chg="add del mod">
          <ac:chgData name="Hamlet Markarian" userId="4926d2b407f31d77" providerId="LiveId" clId="{FE3412E5-E640-4FE8-A196-61FCE74650D6}" dt="2018-03-22T13:12:21.221" v="319" actId="478"/>
          <ac:spMkLst>
            <pc:docMk/>
            <pc:sldMk cId="4076392002" sldId="798"/>
            <ac:spMk id="33" creationId="{63269D86-EEB9-434F-849B-5D94F76B33F7}"/>
          </ac:spMkLst>
        </pc:spChg>
        <pc:spChg chg="add del mod">
          <ac:chgData name="Hamlet Markarian" userId="4926d2b407f31d77" providerId="LiveId" clId="{FE3412E5-E640-4FE8-A196-61FCE74650D6}" dt="2018-03-22T11:54:57.531" v="257" actId="478"/>
          <ac:spMkLst>
            <pc:docMk/>
            <pc:sldMk cId="4076392002" sldId="798"/>
            <ac:spMk id="34" creationId="{88EE56A8-DD6C-4D2C-8BD8-C455E67642E4}"/>
          </ac:spMkLst>
        </pc:spChg>
        <pc:spChg chg="add del mod">
          <ac:chgData name="Hamlet Markarian" userId="4926d2b407f31d77" providerId="LiveId" clId="{FE3412E5-E640-4FE8-A196-61FCE74650D6}" dt="2018-03-22T13:12:21.221" v="319" actId="478"/>
          <ac:spMkLst>
            <pc:docMk/>
            <pc:sldMk cId="4076392002" sldId="798"/>
            <ac:spMk id="35" creationId="{8CA0880D-5AC8-4234-9985-BBB3EF214D3A}"/>
          </ac:spMkLst>
        </pc:spChg>
        <pc:spChg chg="add">
          <ac:chgData name="Hamlet Markarian" userId="4926d2b407f31d77" providerId="LiveId" clId="{FE3412E5-E640-4FE8-A196-61FCE74650D6}" dt="2018-03-22T13:12:24.963" v="321" actId="571"/>
          <ac:spMkLst>
            <pc:docMk/>
            <pc:sldMk cId="4076392002" sldId="798"/>
            <ac:spMk id="41" creationId="{2ED226C0-5929-4A3A-B285-0FFC9FEC3AE0}"/>
          </ac:spMkLst>
        </pc:spChg>
        <pc:spChg chg="add mod">
          <ac:chgData name="Hamlet Markarian" userId="4926d2b407f31d77" providerId="LiveId" clId="{FE3412E5-E640-4FE8-A196-61FCE74650D6}" dt="2018-03-22T13:13:06.203" v="329" actId="14100"/>
          <ac:spMkLst>
            <pc:docMk/>
            <pc:sldMk cId="4076392002" sldId="798"/>
            <ac:spMk id="43" creationId="{7F1C25A8-73C5-426A-AB4A-FCA841BC282B}"/>
          </ac:spMkLst>
        </pc:spChg>
        <pc:spChg chg="add">
          <ac:chgData name="Hamlet Markarian" userId="4926d2b407f31d77" providerId="LiveId" clId="{FE3412E5-E640-4FE8-A196-61FCE74650D6}" dt="2018-03-22T13:12:24.963" v="321" actId="571"/>
          <ac:spMkLst>
            <pc:docMk/>
            <pc:sldMk cId="4076392002" sldId="798"/>
            <ac:spMk id="44" creationId="{BE81092B-991B-47C1-8066-A7FD68B6DEE8}"/>
          </ac:spMkLst>
        </pc:spChg>
        <pc:spChg chg="add">
          <ac:chgData name="Hamlet Markarian" userId="4926d2b407f31d77" providerId="LiveId" clId="{FE3412E5-E640-4FE8-A196-61FCE74650D6}" dt="2018-03-22T13:12:24.963" v="321" actId="571"/>
          <ac:spMkLst>
            <pc:docMk/>
            <pc:sldMk cId="4076392002" sldId="798"/>
            <ac:spMk id="45" creationId="{BC41010B-19A4-4B38-A5DA-181788DD7721}"/>
          </ac:spMkLst>
        </pc:spChg>
        <pc:spChg chg="add">
          <ac:chgData name="Hamlet Markarian" userId="4926d2b407f31d77" providerId="LiveId" clId="{FE3412E5-E640-4FE8-A196-61FCE74650D6}" dt="2018-03-22T13:12:24.963" v="321" actId="571"/>
          <ac:spMkLst>
            <pc:docMk/>
            <pc:sldMk cId="4076392002" sldId="798"/>
            <ac:spMk id="46" creationId="{02E7DE93-1270-407B-8DF8-F3E6C175165A}"/>
          </ac:spMkLst>
        </pc:spChg>
        <pc:spChg chg="add">
          <ac:chgData name="Hamlet Markarian" userId="4926d2b407f31d77" providerId="LiveId" clId="{FE3412E5-E640-4FE8-A196-61FCE74650D6}" dt="2018-03-22T13:12:24.963" v="321" actId="571"/>
          <ac:spMkLst>
            <pc:docMk/>
            <pc:sldMk cId="4076392002" sldId="798"/>
            <ac:spMk id="48" creationId="{681E4941-B163-46AF-B299-85C5DACD6B17}"/>
          </ac:spMkLst>
        </pc:spChg>
        <pc:spChg chg="add">
          <ac:chgData name="Hamlet Markarian" userId="4926d2b407f31d77" providerId="LiveId" clId="{FE3412E5-E640-4FE8-A196-61FCE74650D6}" dt="2018-03-22T13:12:24.963" v="321" actId="571"/>
          <ac:spMkLst>
            <pc:docMk/>
            <pc:sldMk cId="4076392002" sldId="798"/>
            <ac:spMk id="49" creationId="{69B0179E-0140-45FF-9F89-BF80049FE093}"/>
          </ac:spMkLst>
        </pc:spChg>
        <pc:spChg chg="add mod">
          <ac:chgData name="Hamlet Markarian" userId="4926d2b407f31d77" providerId="LiveId" clId="{FE3412E5-E640-4FE8-A196-61FCE74650D6}" dt="2018-03-22T13:12:34.574" v="326" actId="1036"/>
          <ac:spMkLst>
            <pc:docMk/>
            <pc:sldMk cId="4076392002" sldId="798"/>
            <ac:spMk id="50" creationId="{20C9405B-68A5-4DA5-A8F2-0EE0DDFA46DB}"/>
          </ac:spMkLst>
        </pc:spChg>
        <pc:spChg chg="add del mod">
          <ac:chgData name="Hamlet Markarian" userId="4926d2b407f31d77" providerId="LiveId" clId="{FE3412E5-E640-4FE8-A196-61FCE74650D6}" dt="2018-03-22T13:40:05.340" v="813" actId="478"/>
          <ac:spMkLst>
            <pc:docMk/>
            <pc:sldMk cId="4076392002" sldId="798"/>
            <ac:spMk id="52" creationId="{16661DFE-88D4-43D1-9986-6F18DE16BA42}"/>
          </ac:spMkLst>
        </pc:spChg>
        <pc:spChg chg="add mod">
          <ac:chgData name="Hamlet Markarian" userId="4926d2b407f31d77" providerId="LiveId" clId="{FE3412E5-E640-4FE8-A196-61FCE74650D6}" dt="2018-03-22T13:41:23.956" v="833" actId="14100"/>
          <ac:spMkLst>
            <pc:docMk/>
            <pc:sldMk cId="4076392002" sldId="798"/>
            <ac:spMk id="53" creationId="{C0A97F20-42E0-4E3D-B645-44BC35618431}"/>
          </ac:spMkLst>
        </pc:spChg>
        <pc:spChg chg="add mod">
          <ac:chgData name="Hamlet Markarian" userId="4926d2b407f31d77" providerId="LiveId" clId="{FE3412E5-E640-4FE8-A196-61FCE74650D6}" dt="2018-03-22T13:41:30.352" v="834" actId="571"/>
          <ac:spMkLst>
            <pc:docMk/>
            <pc:sldMk cId="4076392002" sldId="798"/>
            <ac:spMk id="54" creationId="{13FE9878-2D07-460F-BAD5-6881324D9DB0}"/>
          </ac:spMkLst>
        </pc:spChg>
        <pc:grpChg chg="add del mod ord">
          <ac:chgData name="Hamlet Markarian" userId="4926d2b407f31d77" providerId="LiveId" clId="{FE3412E5-E640-4FE8-A196-61FCE74650D6}" dt="2018-03-22T13:40:21.414" v="815" actId="165"/>
          <ac:grpSpMkLst>
            <pc:docMk/>
            <pc:sldMk cId="4076392002" sldId="798"/>
            <ac:grpSpMk id="2" creationId="{F96F7062-3C19-443E-A2C0-41972D5E08F2}"/>
          </ac:grpSpMkLst>
        </pc:grpChg>
        <pc:grpChg chg="add mod ord">
          <ac:chgData name="Hamlet Markarian" userId="4926d2b407f31d77" providerId="LiveId" clId="{FE3412E5-E640-4FE8-A196-61FCE74650D6}" dt="2018-03-22T13:39:48.912" v="808" actId="167"/>
          <ac:grpSpMkLst>
            <pc:docMk/>
            <pc:sldMk cId="4076392002" sldId="798"/>
            <ac:grpSpMk id="3" creationId="{59D06995-FC90-48F7-9B0F-1C1651795F24}"/>
          </ac:grpSpMkLst>
        </pc:grpChg>
        <pc:grpChg chg="add del mod">
          <ac:chgData name="Hamlet Markarian" userId="4926d2b407f31d77" providerId="LiveId" clId="{FE3412E5-E640-4FE8-A196-61FCE74650D6}" dt="2018-03-21T12:52:51.460" v="35" actId="165"/>
          <ac:grpSpMkLst>
            <pc:docMk/>
            <pc:sldMk cId="4076392002" sldId="798"/>
            <ac:grpSpMk id="4" creationId="{16D565F1-1B14-4E1F-9721-77A6FD848EA3}"/>
          </ac:grpSpMkLst>
        </pc:grpChg>
        <pc:graphicFrameChg chg="add del mod">
          <ac:chgData name="Hamlet Markarian" userId="4926d2b407f31d77" providerId="LiveId" clId="{FE3412E5-E640-4FE8-A196-61FCE74650D6}" dt="2018-03-22T13:12:21.221" v="319" actId="478"/>
          <ac:graphicFrameMkLst>
            <pc:docMk/>
            <pc:sldMk cId="4076392002" sldId="798"/>
            <ac:graphicFrameMk id="23" creationId="{E9344EE2-C804-4C70-9A59-FB0DEC61371E}"/>
          </ac:graphicFrameMkLst>
        </pc:graphicFrameChg>
        <pc:graphicFrameChg chg="add mod">
          <ac:chgData name="Hamlet Markarian" userId="4926d2b407f31d77" providerId="LiveId" clId="{FE3412E5-E640-4FE8-A196-61FCE74650D6}" dt="2018-03-22T13:12:58.920" v="328" actId="571"/>
          <ac:graphicFrameMkLst>
            <pc:docMk/>
            <pc:sldMk cId="4076392002" sldId="798"/>
            <ac:graphicFrameMk id="36" creationId="{849B6231-2771-43C6-BCE5-243C66A50EFE}"/>
          </ac:graphicFrameMkLst>
        </pc:graphicFrameChg>
        <pc:picChg chg="add del mod">
          <ac:chgData name="Hamlet Markarian" userId="4926d2b407f31d77" providerId="LiveId" clId="{FE3412E5-E640-4FE8-A196-61FCE74650D6}" dt="2018-03-21T12:53:33.341" v="43" actId="478"/>
          <ac:picMkLst>
            <pc:docMk/>
            <pc:sldMk cId="4076392002" sldId="798"/>
            <ac:picMk id="2" creationId="{1FE1DFF0-6123-4425-B76D-D72685D6D28B}"/>
          </ac:picMkLst>
        </pc:picChg>
        <pc:picChg chg="del mod">
          <ac:chgData name="Hamlet Markarian" userId="4926d2b407f31d77" providerId="LiveId" clId="{FE3412E5-E640-4FE8-A196-61FCE74650D6}" dt="2018-03-21T12:52:06.940" v="22" actId="478"/>
          <ac:picMkLst>
            <pc:docMk/>
            <pc:sldMk cId="4076392002" sldId="798"/>
            <ac:picMk id="3" creationId="{380FA103-B572-47FD-B101-DDD668CF8B7C}"/>
          </ac:picMkLst>
        </pc:picChg>
        <pc:picChg chg="add del mod">
          <ac:chgData name="Hamlet Markarian" userId="4926d2b407f31d77" providerId="LiveId" clId="{FE3412E5-E640-4FE8-A196-61FCE74650D6}" dt="2018-03-22T13:12:21.221" v="319" actId="478"/>
          <ac:picMkLst>
            <pc:docMk/>
            <pc:sldMk cId="4076392002" sldId="798"/>
            <ac:picMk id="22" creationId="{67271FC4-F1E9-462A-810D-2EA47927E41F}"/>
          </ac:picMkLst>
        </pc:picChg>
        <pc:picChg chg="add">
          <ac:chgData name="Hamlet Markarian" userId="4926d2b407f31d77" providerId="LiveId" clId="{FE3412E5-E640-4FE8-A196-61FCE74650D6}" dt="2018-03-22T13:12:24.963" v="321" actId="571"/>
          <ac:picMkLst>
            <pc:docMk/>
            <pc:sldMk cId="4076392002" sldId="798"/>
            <ac:picMk id="34" creationId="{094F2FD2-ED64-4E0A-BA9F-D90BDC83A9D0}"/>
          </ac:picMkLst>
        </pc:picChg>
        <pc:cxnChg chg="add del mod">
          <ac:chgData name="Hamlet Markarian" userId="4926d2b407f31d77" providerId="LiveId" clId="{FE3412E5-E640-4FE8-A196-61FCE74650D6}" dt="2018-03-22T13:12:21.221" v="319" actId="478"/>
          <ac:cxnSpMkLst>
            <pc:docMk/>
            <pc:sldMk cId="4076392002" sldId="798"/>
            <ac:cxnSpMk id="4" creationId="{DA36B48F-775E-479A-AC50-74F6AAD87624}"/>
          </ac:cxnSpMkLst>
        </pc:cxnChg>
        <pc:cxnChg chg="add mod">
          <ac:chgData name="Hamlet Markarian" userId="4926d2b407f31d77" providerId="LiveId" clId="{FE3412E5-E640-4FE8-A196-61FCE74650D6}" dt="2018-03-22T13:40:57.041" v="828" actId="14100"/>
          <ac:cxnSpMkLst>
            <pc:docMk/>
            <pc:sldMk cId="4076392002" sldId="798"/>
            <ac:cxnSpMk id="21" creationId="{9C142830-2F85-472B-9FA7-E28F090079C1}"/>
          </ac:cxnSpMkLst>
        </pc:cxnChg>
        <pc:cxnChg chg="add del mod">
          <ac:chgData name="Hamlet Markarian" userId="4926d2b407f31d77" providerId="LiveId" clId="{FE3412E5-E640-4FE8-A196-61FCE74650D6}" dt="2018-03-22T13:12:21.221" v="319" actId="478"/>
          <ac:cxnSpMkLst>
            <pc:docMk/>
            <pc:sldMk cId="4076392002" sldId="798"/>
            <ac:cxnSpMk id="24" creationId="{1CB65BDA-6D25-4365-89D4-F78C913A8AE0}"/>
          </ac:cxnSpMkLst>
        </pc:cxnChg>
        <pc:cxnChg chg="add del mod">
          <ac:chgData name="Hamlet Markarian" userId="4926d2b407f31d77" providerId="LiveId" clId="{FE3412E5-E640-4FE8-A196-61FCE74650D6}" dt="2018-03-22T13:12:21.221" v="319" actId="478"/>
          <ac:cxnSpMkLst>
            <pc:docMk/>
            <pc:sldMk cId="4076392002" sldId="798"/>
            <ac:cxnSpMk id="31" creationId="{9DFF8EDC-6586-4638-B428-748F5606303D}"/>
          </ac:cxnSpMkLst>
        </pc:cxnChg>
        <pc:cxnChg chg="add del mod">
          <ac:chgData name="Hamlet Markarian" userId="4926d2b407f31d77" providerId="LiveId" clId="{FE3412E5-E640-4FE8-A196-61FCE74650D6}" dt="2018-03-21T13:07:18.028" v="225" actId="478"/>
          <ac:cxnSpMkLst>
            <pc:docMk/>
            <pc:sldMk cId="4076392002" sldId="798"/>
            <ac:cxnSpMk id="34" creationId="{3537CB9F-0D91-4221-AAC6-F5ABEF67525C}"/>
          </ac:cxnSpMkLst>
        </pc:cxnChg>
        <pc:cxnChg chg="add del mod">
          <ac:chgData name="Hamlet Markarian" userId="4926d2b407f31d77" providerId="LiveId" clId="{FE3412E5-E640-4FE8-A196-61FCE74650D6}" dt="2018-03-22T11:55:06.039" v="260" actId="478"/>
          <ac:cxnSpMkLst>
            <pc:docMk/>
            <pc:sldMk cId="4076392002" sldId="798"/>
            <ac:cxnSpMk id="36" creationId="{F9C215F6-4A68-4D12-B06C-9E3F05EE38E7}"/>
          </ac:cxnSpMkLst>
        </pc:cxnChg>
        <pc:cxnChg chg="add mod">
          <ac:chgData name="Hamlet Markarian" userId="4926d2b407f31d77" providerId="LiveId" clId="{FE3412E5-E640-4FE8-A196-61FCE74650D6}" dt="2018-03-21T13:06:14.868" v="216" actId="571"/>
          <ac:cxnSpMkLst>
            <pc:docMk/>
            <pc:sldMk cId="4076392002" sldId="798"/>
            <ac:cxnSpMk id="37" creationId="{D2C0ED5F-1DEF-4C1D-A5BB-7CDF66768AFF}"/>
          </ac:cxnSpMkLst>
        </pc:cxnChg>
        <pc:cxnChg chg="add mod">
          <ac:chgData name="Hamlet Markarian" userId="4926d2b407f31d77" providerId="LiveId" clId="{FE3412E5-E640-4FE8-A196-61FCE74650D6}" dt="2018-03-21T13:07:04.374" v="217" actId="571"/>
          <ac:cxnSpMkLst>
            <pc:docMk/>
            <pc:sldMk cId="4076392002" sldId="798"/>
            <ac:cxnSpMk id="38" creationId="{92D977A5-9705-4733-A31B-9EA3F379426E}"/>
          </ac:cxnSpMkLst>
        </pc:cxnChg>
        <pc:cxnChg chg="add">
          <ac:chgData name="Hamlet Markarian" userId="4926d2b407f31d77" providerId="LiveId" clId="{FE3412E5-E640-4FE8-A196-61FCE74650D6}" dt="2018-03-22T13:12:24.963" v="321" actId="571"/>
          <ac:cxnSpMkLst>
            <pc:docMk/>
            <pc:sldMk cId="4076392002" sldId="798"/>
            <ac:cxnSpMk id="39" creationId="{4D15A2D4-7FFF-4005-B625-CB2B27ADB2D6}"/>
          </ac:cxnSpMkLst>
        </pc:cxnChg>
        <pc:cxnChg chg="add del mod">
          <ac:chgData name="Hamlet Markarian" userId="4926d2b407f31d77" providerId="LiveId" clId="{FE3412E5-E640-4FE8-A196-61FCE74650D6}" dt="2018-03-21T13:07:12.782" v="222" actId="478"/>
          <ac:cxnSpMkLst>
            <pc:docMk/>
            <pc:sldMk cId="4076392002" sldId="798"/>
            <ac:cxnSpMk id="39" creationId="{193BEAE7-3FCF-4A07-BFB8-0D3C71FD1B3E}"/>
          </ac:cxnSpMkLst>
        </pc:cxnChg>
        <pc:cxnChg chg="add mod">
          <ac:chgData name="Hamlet Markarian" userId="4926d2b407f31d77" providerId="LiveId" clId="{FE3412E5-E640-4FE8-A196-61FCE74650D6}" dt="2018-03-21T13:07:08.655" v="219" actId="571"/>
          <ac:cxnSpMkLst>
            <pc:docMk/>
            <pc:sldMk cId="4076392002" sldId="798"/>
            <ac:cxnSpMk id="40" creationId="{846F539A-298F-4DF3-A367-A90D28328FF1}"/>
          </ac:cxnSpMkLst>
        </pc:cxnChg>
        <pc:cxnChg chg="add del mod">
          <ac:chgData name="Hamlet Markarian" userId="4926d2b407f31d77" providerId="LiveId" clId="{FE3412E5-E640-4FE8-A196-61FCE74650D6}" dt="2018-03-21T13:07:11.193" v="221" actId="478"/>
          <ac:cxnSpMkLst>
            <pc:docMk/>
            <pc:sldMk cId="4076392002" sldId="798"/>
            <ac:cxnSpMk id="41" creationId="{55FFD7FA-DF0E-471C-B981-F7DB4FA11519}"/>
          </ac:cxnSpMkLst>
        </pc:cxnChg>
        <pc:cxnChg chg="add mod">
          <ac:chgData name="Hamlet Markarian" userId="4926d2b407f31d77" providerId="LiveId" clId="{FE3412E5-E640-4FE8-A196-61FCE74650D6}" dt="2018-03-21T13:07:20.103" v="226" actId="571"/>
          <ac:cxnSpMkLst>
            <pc:docMk/>
            <pc:sldMk cId="4076392002" sldId="798"/>
            <ac:cxnSpMk id="42" creationId="{4426A305-3176-4CD2-AC25-8A97EF601AEE}"/>
          </ac:cxnSpMkLst>
        </pc:cxnChg>
        <pc:cxnChg chg="add">
          <ac:chgData name="Hamlet Markarian" userId="4926d2b407f31d77" providerId="LiveId" clId="{FE3412E5-E640-4FE8-A196-61FCE74650D6}" dt="2018-03-22T13:12:24.963" v="321" actId="571"/>
          <ac:cxnSpMkLst>
            <pc:docMk/>
            <pc:sldMk cId="4076392002" sldId="798"/>
            <ac:cxnSpMk id="47" creationId="{5CB1D84E-87B9-43AC-8E3B-F5F1B8D9103F}"/>
          </ac:cxnSpMkLst>
        </pc:cxnChg>
        <pc:cxnChg chg="add mod">
          <ac:chgData name="Hamlet Markarian" userId="4926d2b407f31d77" providerId="LiveId" clId="{FE3412E5-E640-4FE8-A196-61FCE74650D6}" dt="2018-03-22T13:12:28.927" v="323" actId="1038"/>
          <ac:cxnSpMkLst>
            <pc:docMk/>
            <pc:sldMk cId="4076392002" sldId="798"/>
            <ac:cxnSpMk id="51" creationId="{65CCFE2C-4331-4BB6-B709-FA3312F9F518}"/>
          </ac:cxnSpMkLst>
        </pc:cxnChg>
      </pc:sldChg>
      <pc:sldChg chg="addSp delSp modSp">
        <pc:chgData name="Hamlet Markarian" userId="4926d2b407f31d77" providerId="LiveId" clId="{FE3412E5-E640-4FE8-A196-61FCE74650D6}" dt="2018-03-22T14:29:55.616" v="883" actId="1076"/>
        <pc:sldMkLst>
          <pc:docMk/>
          <pc:sldMk cId="2138814933" sldId="800"/>
        </pc:sldMkLst>
        <pc:spChg chg="mod ord">
          <ac:chgData name="Hamlet Markarian" userId="4926d2b407f31d77" providerId="LiveId" clId="{FE3412E5-E640-4FE8-A196-61FCE74650D6}" dt="2018-03-22T14:29:09.148" v="873" actId="167"/>
          <ac:spMkLst>
            <pc:docMk/>
            <pc:sldMk cId="2138814933" sldId="800"/>
            <ac:spMk id="4" creationId="{74B2FE43-D39F-47C4-9B35-90515A41223D}"/>
          </ac:spMkLst>
        </pc:spChg>
        <pc:spChg chg="add mod">
          <ac:chgData name="Hamlet Markarian" userId="4926d2b407f31d77" providerId="LiveId" clId="{FE3412E5-E640-4FE8-A196-61FCE74650D6}" dt="2018-03-22T14:29:52.068" v="882" actId="1076"/>
          <ac:spMkLst>
            <pc:docMk/>
            <pc:sldMk cId="2138814933" sldId="800"/>
            <ac:spMk id="11" creationId="{C0F37E12-677C-4CB6-8412-370C8618B669}"/>
          </ac:spMkLst>
        </pc:spChg>
        <pc:spChg chg="add mod">
          <ac:chgData name="Hamlet Markarian" userId="4926d2b407f31d77" providerId="LiveId" clId="{FE3412E5-E640-4FE8-A196-61FCE74650D6}" dt="2018-03-22T14:29:55.616" v="883" actId="1076"/>
          <ac:spMkLst>
            <pc:docMk/>
            <pc:sldMk cId="2138814933" sldId="800"/>
            <ac:spMk id="12" creationId="{8C8DCD97-6A2D-4B62-B36C-55C51B881C64}"/>
          </ac:spMkLst>
        </pc:spChg>
        <pc:spChg chg="mod">
          <ac:chgData name="Hamlet Markarian" userId="4926d2b407f31d77" providerId="LiveId" clId="{FE3412E5-E640-4FE8-A196-61FCE74650D6}" dt="2018-03-22T14:27:32.213" v="862" actId="1076"/>
          <ac:spMkLst>
            <pc:docMk/>
            <pc:sldMk cId="2138814933" sldId="800"/>
            <ac:spMk id="21" creationId="{C5FA18AD-83E4-402E-A590-C51B5FBD2EA1}"/>
          </ac:spMkLst>
        </pc:spChg>
        <pc:spChg chg="mod">
          <ac:chgData name="Hamlet Markarian" userId="4926d2b407f31d77" providerId="LiveId" clId="{FE3412E5-E640-4FE8-A196-61FCE74650D6}" dt="2018-03-22T14:27:37.447" v="863" actId="108"/>
          <ac:spMkLst>
            <pc:docMk/>
            <pc:sldMk cId="2138814933" sldId="800"/>
            <ac:spMk id="23" creationId="{78F91B7B-572F-485E-BEBA-200B12B3CE99}"/>
          </ac:spMkLst>
        </pc:spChg>
        <pc:spChg chg="del">
          <ac:chgData name="Hamlet Markarian" userId="4926d2b407f31d77" providerId="LiveId" clId="{FE3412E5-E640-4FE8-A196-61FCE74650D6}" dt="2018-03-22T14:27:53.777" v="864" actId="478"/>
          <ac:spMkLst>
            <pc:docMk/>
            <pc:sldMk cId="2138814933" sldId="800"/>
            <ac:spMk id="25" creationId="{1EA76025-58A5-4AE0-8BBD-D9778B89FE81}"/>
          </ac:spMkLst>
        </pc:spChg>
        <pc:spChg chg="mod">
          <ac:chgData name="Hamlet Markarian" userId="4926d2b407f31d77" providerId="LiveId" clId="{FE3412E5-E640-4FE8-A196-61FCE74650D6}" dt="2018-03-22T14:29:21.752" v="877" actId="1076"/>
          <ac:spMkLst>
            <pc:docMk/>
            <pc:sldMk cId="2138814933" sldId="800"/>
            <ac:spMk id="26" creationId="{E070A14A-A1E7-4D1E-AA75-EB28DC3372FC}"/>
          </ac:spMkLst>
        </pc:spChg>
        <pc:picChg chg="mod ord">
          <ac:chgData name="Hamlet Markarian" userId="4926d2b407f31d77" providerId="LiveId" clId="{FE3412E5-E640-4FE8-A196-61FCE74650D6}" dt="2018-03-22T14:29:13.329" v="875" actId="167"/>
          <ac:picMkLst>
            <pc:docMk/>
            <pc:sldMk cId="2138814933" sldId="800"/>
            <ac:picMk id="30" creationId="{24ADD452-D9A2-4E67-A20D-136AFE7083F0}"/>
          </ac:picMkLst>
        </pc:picChg>
      </pc:sldChg>
      <pc:sldChg chg="addSp modSp">
        <pc:chgData name="Hamlet Markarian" userId="4926d2b407f31d77" providerId="LiveId" clId="{FE3412E5-E640-4FE8-A196-61FCE74650D6}" dt="2018-03-22T14:32:17.710" v="907" actId="1076"/>
        <pc:sldMkLst>
          <pc:docMk/>
          <pc:sldMk cId="1092400239" sldId="801"/>
        </pc:sldMkLst>
        <pc:spChg chg="mod">
          <ac:chgData name="Hamlet Markarian" userId="4926d2b407f31d77" providerId="LiveId" clId="{FE3412E5-E640-4FE8-A196-61FCE74650D6}" dt="2018-03-22T14:31:18.694" v="895" actId="1076"/>
          <ac:spMkLst>
            <pc:docMk/>
            <pc:sldMk cId="1092400239" sldId="801"/>
            <ac:spMk id="2" creationId="{19B579EE-49F6-45B3-979F-EF42FC13A533}"/>
          </ac:spMkLst>
        </pc:spChg>
        <pc:spChg chg="mod">
          <ac:chgData name="Hamlet Markarian" userId="4926d2b407f31d77" providerId="LiveId" clId="{FE3412E5-E640-4FE8-A196-61FCE74650D6}" dt="2018-03-22T14:30:51.688" v="888" actId="1076"/>
          <ac:spMkLst>
            <pc:docMk/>
            <pc:sldMk cId="1092400239" sldId="801"/>
            <ac:spMk id="3" creationId="{D17CC230-B575-4B8D-9905-6C0FF4EC70C0}"/>
          </ac:spMkLst>
        </pc:spChg>
        <pc:spChg chg="mod">
          <ac:chgData name="Hamlet Markarian" userId="4926d2b407f31d77" providerId="LiveId" clId="{FE3412E5-E640-4FE8-A196-61FCE74650D6}" dt="2018-03-22T14:32:17.710" v="907" actId="1076"/>
          <ac:spMkLst>
            <pc:docMk/>
            <pc:sldMk cId="1092400239" sldId="801"/>
            <ac:spMk id="11" creationId="{09372442-DBD6-4DCA-A9FD-E5B84714FC5F}"/>
          </ac:spMkLst>
        </pc:spChg>
        <pc:spChg chg="mod">
          <ac:chgData name="Hamlet Markarian" userId="4926d2b407f31d77" providerId="LiveId" clId="{FE3412E5-E640-4FE8-A196-61FCE74650D6}" dt="2018-03-22T14:32:15.036" v="906" actId="1076"/>
          <ac:spMkLst>
            <pc:docMk/>
            <pc:sldMk cId="1092400239" sldId="801"/>
            <ac:spMk id="12" creationId="{3137C6C2-16DF-436E-8947-6224E46CDE55}"/>
          </ac:spMkLst>
        </pc:spChg>
        <pc:spChg chg="mod">
          <ac:chgData name="Hamlet Markarian" userId="4926d2b407f31d77" providerId="LiveId" clId="{FE3412E5-E640-4FE8-A196-61FCE74650D6}" dt="2018-03-22T14:30:18.542" v="884" actId="20577"/>
          <ac:spMkLst>
            <pc:docMk/>
            <pc:sldMk cId="1092400239" sldId="801"/>
            <ac:spMk id="13" creationId="{A65BAB82-2713-492E-8163-32726A8712B7}"/>
          </ac:spMkLst>
        </pc:spChg>
        <pc:spChg chg="mod">
          <ac:chgData name="Hamlet Markarian" userId="4926d2b407f31d77" providerId="LiveId" clId="{FE3412E5-E640-4FE8-A196-61FCE74650D6}" dt="2018-03-22T14:30:56.685" v="889" actId="1076"/>
          <ac:spMkLst>
            <pc:docMk/>
            <pc:sldMk cId="1092400239" sldId="801"/>
            <ac:spMk id="15" creationId="{E3A3CFA4-284F-432B-8911-E6C8D8F9C9B0}"/>
          </ac:spMkLst>
        </pc:spChg>
        <pc:spChg chg="mod">
          <ac:chgData name="Hamlet Markarian" userId="4926d2b407f31d77" providerId="LiveId" clId="{FE3412E5-E640-4FE8-A196-61FCE74650D6}" dt="2018-03-22T14:30:56.685" v="889" actId="1076"/>
          <ac:spMkLst>
            <pc:docMk/>
            <pc:sldMk cId="1092400239" sldId="801"/>
            <ac:spMk id="16" creationId="{B463D29C-D553-4DE4-81EE-9BC1D1E8BB08}"/>
          </ac:spMkLst>
        </pc:spChg>
        <pc:spChg chg="mod">
          <ac:chgData name="Hamlet Markarian" userId="4926d2b407f31d77" providerId="LiveId" clId="{FE3412E5-E640-4FE8-A196-61FCE74650D6}" dt="2018-03-22T14:30:51.688" v="888" actId="1076"/>
          <ac:spMkLst>
            <pc:docMk/>
            <pc:sldMk cId="1092400239" sldId="801"/>
            <ac:spMk id="17" creationId="{78804D64-ABEF-4223-9452-6A0DB6E2157B}"/>
          </ac:spMkLst>
        </pc:spChg>
        <pc:spChg chg="mod">
          <ac:chgData name="Hamlet Markarian" userId="4926d2b407f31d77" providerId="LiveId" clId="{FE3412E5-E640-4FE8-A196-61FCE74650D6}" dt="2018-03-22T14:30:51.688" v="888" actId="1076"/>
          <ac:spMkLst>
            <pc:docMk/>
            <pc:sldMk cId="1092400239" sldId="801"/>
            <ac:spMk id="18" creationId="{2285961D-8896-4FAB-B0AC-CDB358A56FDB}"/>
          </ac:spMkLst>
        </pc:spChg>
        <pc:spChg chg="mod">
          <ac:chgData name="Hamlet Markarian" userId="4926d2b407f31d77" providerId="LiveId" clId="{FE3412E5-E640-4FE8-A196-61FCE74650D6}" dt="2018-03-22T14:30:51.688" v="888" actId="1076"/>
          <ac:spMkLst>
            <pc:docMk/>
            <pc:sldMk cId="1092400239" sldId="801"/>
            <ac:spMk id="19" creationId="{5BC75A6B-A6D9-4703-9C66-01528BC24264}"/>
          </ac:spMkLst>
        </pc:spChg>
        <pc:spChg chg="mod">
          <ac:chgData name="Hamlet Markarian" userId="4926d2b407f31d77" providerId="LiveId" clId="{FE3412E5-E640-4FE8-A196-61FCE74650D6}" dt="2018-03-22T14:30:51.688" v="888" actId="1076"/>
          <ac:spMkLst>
            <pc:docMk/>
            <pc:sldMk cId="1092400239" sldId="801"/>
            <ac:spMk id="20" creationId="{B14BB2F1-840D-49FE-BE60-8091BB5C251D}"/>
          </ac:spMkLst>
        </pc:spChg>
        <pc:spChg chg="add mod">
          <ac:chgData name="Hamlet Markarian" userId="4926d2b407f31d77" providerId="LiveId" clId="{FE3412E5-E640-4FE8-A196-61FCE74650D6}" dt="2018-03-22T14:32:07.462" v="905" actId="14100"/>
          <ac:spMkLst>
            <pc:docMk/>
            <pc:sldMk cId="1092400239" sldId="801"/>
            <ac:spMk id="22" creationId="{D40D19E7-E329-420B-AFBE-1403E8948030}"/>
          </ac:spMkLst>
        </pc:spChg>
        <pc:spChg chg="mod">
          <ac:chgData name="Hamlet Markarian" userId="4926d2b407f31d77" providerId="LiveId" clId="{FE3412E5-E640-4FE8-A196-61FCE74650D6}" dt="2018-03-22T14:30:51.688" v="888" actId="1076"/>
          <ac:spMkLst>
            <pc:docMk/>
            <pc:sldMk cId="1092400239" sldId="801"/>
            <ac:spMk id="27" creationId="{2EA07B6F-7AD9-4BCB-A1A5-024903034149}"/>
          </ac:spMkLst>
        </pc:spChg>
        <pc:spChg chg="mod">
          <ac:chgData name="Hamlet Markarian" userId="4926d2b407f31d77" providerId="LiveId" clId="{FE3412E5-E640-4FE8-A196-61FCE74650D6}" dt="2018-03-22T14:30:51.688" v="888" actId="1076"/>
          <ac:spMkLst>
            <pc:docMk/>
            <pc:sldMk cId="1092400239" sldId="801"/>
            <ac:spMk id="28" creationId="{67D6B84A-38C7-4E44-B463-8771016FE07B}"/>
          </ac:spMkLst>
        </pc:spChg>
        <pc:spChg chg="mod">
          <ac:chgData name="Hamlet Markarian" userId="4926d2b407f31d77" providerId="LiveId" clId="{FE3412E5-E640-4FE8-A196-61FCE74650D6}" dt="2018-03-22T14:30:51.688" v="888" actId="1076"/>
          <ac:spMkLst>
            <pc:docMk/>
            <pc:sldMk cId="1092400239" sldId="801"/>
            <ac:spMk id="29" creationId="{355BB2C1-353E-4512-98C1-9E4D67E943B5}"/>
          </ac:spMkLst>
        </pc:spChg>
        <pc:spChg chg="mod">
          <ac:chgData name="Hamlet Markarian" userId="4926d2b407f31d77" providerId="LiveId" clId="{FE3412E5-E640-4FE8-A196-61FCE74650D6}" dt="2018-03-22T14:30:51.688" v="888" actId="1076"/>
          <ac:spMkLst>
            <pc:docMk/>
            <pc:sldMk cId="1092400239" sldId="801"/>
            <ac:spMk id="31" creationId="{EE1F814C-4AAD-44EA-B36A-FC47D89A948B}"/>
          </ac:spMkLst>
        </pc:spChg>
        <pc:cxnChg chg="mod">
          <ac:chgData name="Hamlet Markarian" userId="4926d2b407f31d77" providerId="LiveId" clId="{FE3412E5-E640-4FE8-A196-61FCE74650D6}" dt="2018-03-22T14:30:51.688" v="888" actId="1076"/>
          <ac:cxnSpMkLst>
            <pc:docMk/>
            <pc:sldMk cId="1092400239" sldId="801"/>
            <ac:cxnSpMk id="21" creationId="{DD86BF21-BE7D-4DCE-B798-1C4C82AE8277}"/>
          </ac:cxnSpMkLst>
        </pc:cxnChg>
        <pc:cxnChg chg="mod">
          <ac:chgData name="Hamlet Markarian" userId="4926d2b407f31d77" providerId="LiveId" clId="{FE3412E5-E640-4FE8-A196-61FCE74650D6}" dt="2018-03-22T14:30:51.688" v="888" actId="1076"/>
          <ac:cxnSpMkLst>
            <pc:docMk/>
            <pc:sldMk cId="1092400239" sldId="801"/>
            <ac:cxnSpMk id="32" creationId="{BF4C0142-4CF1-4255-8F80-E99615CE9B22}"/>
          </ac:cxnSpMkLst>
        </pc:cxnChg>
        <pc:cxnChg chg="mod">
          <ac:chgData name="Hamlet Markarian" userId="4926d2b407f31d77" providerId="LiveId" clId="{FE3412E5-E640-4FE8-A196-61FCE74650D6}" dt="2018-03-22T14:30:51.688" v="888" actId="1076"/>
          <ac:cxnSpMkLst>
            <pc:docMk/>
            <pc:sldMk cId="1092400239" sldId="801"/>
            <ac:cxnSpMk id="34" creationId="{0E3291FA-5036-409E-9D70-B38EBA6D6F00}"/>
          </ac:cxnSpMkLst>
        </pc:cxnChg>
        <pc:cxnChg chg="mod">
          <ac:chgData name="Hamlet Markarian" userId="4926d2b407f31d77" providerId="LiveId" clId="{FE3412E5-E640-4FE8-A196-61FCE74650D6}" dt="2018-03-22T14:30:51.688" v="888" actId="1076"/>
          <ac:cxnSpMkLst>
            <pc:docMk/>
            <pc:sldMk cId="1092400239" sldId="801"/>
            <ac:cxnSpMk id="38" creationId="{DAE85C5E-79BF-4EC7-95D3-0D830A39BF90}"/>
          </ac:cxnSpMkLst>
        </pc:cxnChg>
      </pc:sldChg>
      <pc:sldChg chg="modSp">
        <pc:chgData name="Hamlet Markarian" userId="4926d2b407f31d77" providerId="LiveId" clId="{FE3412E5-E640-4FE8-A196-61FCE74650D6}" dt="2018-03-22T14:35:02.517" v="910" actId="20577"/>
        <pc:sldMkLst>
          <pc:docMk/>
          <pc:sldMk cId="1613890748" sldId="803"/>
        </pc:sldMkLst>
        <pc:spChg chg="mod">
          <ac:chgData name="Hamlet Markarian" userId="4926d2b407f31d77" providerId="LiveId" clId="{FE3412E5-E640-4FE8-A196-61FCE74650D6}" dt="2018-03-22T14:34:56.632" v="909" actId="14100"/>
          <ac:spMkLst>
            <pc:docMk/>
            <pc:sldMk cId="1613890748" sldId="803"/>
            <ac:spMk id="21" creationId="{3ED17BF4-0BB5-4B88-B847-D5E80B352AC5}"/>
          </ac:spMkLst>
        </pc:spChg>
        <pc:spChg chg="mod">
          <ac:chgData name="Hamlet Markarian" userId="4926d2b407f31d77" providerId="LiveId" clId="{FE3412E5-E640-4FE8-A196-61FCE74650D6}" dt="2018-03-22T14:35:02.517" v="910" actId="20577"/>
          <ac:spMkLst>
            <pc:docMk/>
            <pc:sldMk cId="1613890748" sldId="803"/>
            <ac:spMk id="38" creationId="{53827616-F871-4456-BD46-C88670AB657D}"/>
          </ac:spMkLst>
        </pc:spChg>
      </pc:sldChg>
      <pc:sldChg chg="addSp delSp modSp">
        <pc:chgData name="Hamlet Markarian" userId="4926d2b407f31d77" providerId="LiveId" clId="{FE3412E5-E640-4FE8-A196-61FCE74650D6}" dt="2018-03-22T14:40:54.249" v="929" actId="2711"/>
        <pc:sldMkLst>
          <pc:docMk/>
          <pc:sldMk cId="1800869729" sldId="804"/>
        </pc:sldMkLst>
        <pc:spChg chg="mod">
          <ac:chgData name="Hamlet Markarian" userId="4926d2b407f31d77" providerId="LiveId" clId="{FE3412E5-E640-4FE8-A196-61FCE74650D6}" dt="2018-03-22T14:36:37.868" v="921" actId="14100"/>
          <ac:spMkLst>
            <pc:docMk/>
            <pc:sldMk cId="1800869729" sldId="804"/>
            <ac:spMk id="10" creationId="{C60F6E75-99D1-46E9-B8CD-D921E31DD4D9}"/>
          </ac:spMkLst>
        </pc:spChg>
        <pc:spChg chg="mod">
          <ac:chgData name="Hamlet Markarian" userId="4926d2b407f31d77" providerId="LiveId" clId="{FE3412E5-E640-4FE8-A196-61FCE74650D6}" dt="2018-03-22T14:35:48.276" v="918" actId="14100"/>
          <ac:spMkLst>
            <pc:docMk/>
            <pc:sldMk cId="1800869729" sldId="804"/>
            <ac:spMk id="12" creationId="{21E0277E-8B01-4ACD-AFC5-2D99175FB6FC}"/>
          </ac:spMkLst>
        </pc:spChg>
        <pc:spChg chg="add del mod">
          <ac:chgData name="Hamlet Markarian" userId="4926d2b407f31d77" providerId="LiveId" clId="{FE3412E5-E640-4FE8-A196-61FCE74650D6}" dt="2018-03-22T14:40:53.779" v="928" actId="571"/>
          <ac:spMkLst>
            <pc:docMk/>
            <pc:sldMk cId="1800869729" sldId="804"/>
            <ac:spMk id="13" creationId="{4C429074-2BD8-426A-8C78-2E7527787142}"/>
          </ac:spMkLst>
        </pc:spChg>
        <pc:spChg chg="mod">
          <ac:chgData name="Hamlet Markarian" userId="4926d2b407f31d77" providerId="LiveId" clId="{FE3412E5-E640-4FE8-A196-61FCE74650D6}" dt="2018-03-22T14:35:33.858" v="913" actId="14100"/>
          <ac:spMkLst>
            <pc:docMk/>
            <pc:sldMk cId="1800869729" sldId="804"/>
            <ac:spMk id="15" creationId="{32DDBBE7-B30E-4098-9016-E90200276E71}"/>
          </ac:spMkLst>
        </pc:spChg>
        <pc:spChg chg="mod">
          <ac:chgData name="Hamlet Markarian" userId="4926d2b407f31d77" providerId="LiveId" clId="{FE3412E5-E640-4FE8-A196-61FCE74650D6}" dt="2018-03-22T14:35:39.088" v="915" actId="14100"/>
          <ac:spMkLst>
            <pc:docMk/>
            <pc:sldMk cId="1800869729" sldId="804"/>
            <ac:spMk id="16" creationId="{C35A5C68-0202-4D21-9D4C-18FE29568924}"/>
          </ac:spMkLst>
        </pc:spChg>
        <pc:spChg chg="mod">
          <ac:chgData name="Hamlet Markarian" userId="4926d2b407f31d77" providerId="LiveId" clId="{FE3412E5-E640-4FE8-A196-61FCE74650D6}" dt="2018-03-22T14:35:41.025" v="916" actId="14100"/>
          <ac:spMkLst>
            <pc:docMk/>
            <pc:sldMk cId="1800869729" sldId="804"/>
            <ac:spMk id="17" creationId="{3EA4FDD7-7A4B-4A1E-8720-1774B9A852C6}"/>
          </ac:spMkLst>
        </pc:spChg>
        <pc:spChg chg="mod">
          <ac:chgData name="Hamlet Markarian" userId="4926d2b407f31d77" providerId="LiveId" clId="{FE3412E5-E640-4FE8-A196-61FCE74650D6}" dt="2018-03-22T14:40:54.249" v="929" actId="2711"/>
          <ac:spMkLst>
            <pc:docMk/>
            <pc:sldMk cId="1800869729" sldId="804"/>
            <ac:spMk id="21" creationId="{3ED17BF4-0BB5-4B88-B847-D5E80B352AC5}"/>
          </ac:spMkLst>
        </pc:spChg>
      </pc:sldChg>
      <pc:sldChg chg="addSp delSp modSp">
        <pc:chgData name="Hamlet Markarian" userId="4926d2b407f31d77" providerId="LiveId" clId="{FE3412E5-E640-4FE8-A196-61FCE74650D6}" dt="2018-03-22T13:39:24.375" v="805" actId="14100"/>
        <pc:sldMkLst>
          <pc:docMk/>
          <pc:sldMk cId="1670370102" sldId="807"/>
        </pc:sldMkLst>
        <pc:spChg chg="mod">
          <ac:chgData name="Hamlet Markarian" userId="4926d2b407f31d77" providerId="LiveId" clId="{FE3412E5-E640-4FE8-A196-61FCE74650D6}" dt="2018-03-22T13:39:22.400" v="804" actId="108"/>
          <ac:spMkLst>
            <pc:docMk/>
            <pc:sldMk cId="1670370102" sldId="807"/>
            <ac:spMk id="8" creationId="{729036D0-0DFF-4B03-A756-112746175608}"/>
          </ac:spMkLst>
        </pc:spChg>
        <pc:spChg chg="mod">
          <ac:chgData name="Hamlet Markarian" userId="4926d2b407f31d77" providerId="LiveId" clId="{FE3412E5-E640-4FE8-A196-61FCE74650D6}" dt="2018-03-22T12:43:02.672" v="318" actId="14100"/>
          <ac:spMkLst>
            <pc:docMk/>
            <pc:sldMk cId="1670370102" sldId="807"/>
            <ac:spMk id="21" creationId="{3ED17BF4-0BB5-4B88-B847-D5E80B352AC5}"/>
          </ac:spMkLst>
        </pc:spChg>
        <pc:spChg chg="add del">
          <ac:chgData name="Hamlet Markarian" userId="4926d2b407f31d77" providerId="LiveId" clId="{FE3412E5-E640-4FE8-A196-61FCE74650D6}" dt="2018-03-22T13:39:24.375" v="805" actId="14100"/>
          <ac:spMkLst>
            <pc:docMk/>
            <pc:sldMk cId="1670370102" sldId="807"/>
            <ac:spMk id="107" creationId="{F4F6DF92-75E2-41AB-B527-D7218AC884E2}"/>
          </ac:spMkLst>
        </pc:spChg>
        <pc:picChg chg="add del mod">
          <ac:chgData name="Hamlet Markarian" userId="4926d2b407f31d77" providerId="LiveId" clId="{FE3412E5-E640-4FE8-A196-61FCE74650D6}" dt="2018-03-22T12:42:08.416" v="306" actId="14100"/>
          <ac:picMkLst>
            <pc:docMk/>
            <pc:sldMk cId="1670370102" sldId="807"/>
            <ac:picMk id="5" creationId="{6911E97D-62D8-477F-BA3D-A129499795A1}"/>
          </ac:picMkLst>
        </pc:picChg>
      </pc:sldChg>
      <pc:sldChg chg="addSp delSp modSp">
        <pc:chgData name="Hamlet Markarian" userId="4926d2b407f31d77" providerId="LiveId" clId="{FE3412E5-E640-4FE8-A196-61FCE74650D6}" dt="2018-03-22T13:35:04.926" v="752" actId="14100"/>
        <pc:sldMkLst>
          <pc:docMk/>
          <pc:sldMk cId="4100674012" sldId="808"/>
        </pc:sldMkLst>
        <pc:spChg chg="mod">
          <ac:chgData name="Hamlet Markarian" userId="4926d2b407f31d77" providerId="LiveId" clId="{FE3412E5-E640-4FE8-A196-61FCE74650D6}" dt="2018-03-22T13:31:38.617" v="720" actId="14100"/>
          <ac:spMkLst>
            <pc:docMk/>
            <pc:sldMk cId="4100674012" sldId="808"/>
            <ac:spMk id="4" creationId="{0C9584AA-952C-4750-9CAB-9EBA4926018C}"/>
          </ac:spMkLst>
        </pc:spChg>
        <pc:spChg chg="mod">
          <ac:chgData name="Hamlet Markarian" userId="4926d2b407f31d77" providerId="LiveId" clId="{FE3412E5-E640-4FE8-A196-61FCE74650D6}" dt="2018-03-22T13:31:34.641" v="718" actId="14100"/>
          <ac:spMkLst>
            <pc:docMk/>
            <pc:sldMk cId="4100674012" sldId="808"/>
            <ac:spMk id="5" creationId="{8EDCDE33-73DE-4092-AE40-320AFA5EA219}"/>
          </ac:spMkLst>
        </pc:spChg>
        <pc:spChg chg="mod">
          <ac:chgData name="Hamlet Markarian" userId="4926d2b407f31d77" providerId="LiveId" clId="{FE3412E5-E640-4FE8-A196-61FCE74650D6}" dt="2018-03-22T13:31:21.453" v="716" actId="14100"/>
          <ac:spMkLst>
            <pc:docMk/>
            <pc:sldMk cId="4100674012" sldId="808"/>
            <ac:spMk id="6" creationId="{4D159CED-9C4B-49AC-9875-48E3FA3703AC}"/>
          </ac:spMkLst>
        </pc:spChg>
        <pc:spChg chg="mod">
          <ac:chgData name="Hamlet Markarian" userId="4926d2b407f31d77" providerId="LiveId" clId="{FE3412E5-E640-4FE8-A196-61FCE74650D6}" dt="2018-03-22T13:31:30.275" v="717" actId="1076"/>
          <ac:spMkLst>
            <pc:docMk/>
            <pc:sldMk cId="4100674012" sldId="808"/>
            <ac:spMk id="7" creationId="{CC10E55B-6069-471B-A954-B3C468A59CBF}"/>
          </ac:spMkLst>
        </pc:spChg>
        <pc:spChg chg="mod">
          <ac:chgData name="Hamlet Markarian" userId="4926d2b407f31d77" providerId="LiveId" clId="{FE3412E5-E640-4FE8-A196-61FCE74650D6}" dt="2018-03-22T13:31:30.275" v="717" actId="1076"/>
          <ac:spMkLst>
            <pc:docMk/>
            <pc:sldMk cId="4100674012" sldId="808"/>
            <ac:spMk id="8" creationId="{111EE77E-009A-47B7-B02F-7CC30605D07E}"/>
          </ac:spMkLst>
        </pc:spChg>
        <pc:spChg chg="mod">
          <ac:chgData name="Hamlet Markarian" userId="4926d2b407f31d77" providerId="LiveId" clId="{FE3412E5-E640-4FE8-A196-61FCE74650D6}" dt="2018-03-22T13:31:30.275" v="717" actId="1076"/>
          <ac:spMkLst>
            <pc:docMk/>
            <pc:sldMk cId="4100674012" sldId="808"/>
            <ac:spMk id="9" creationId="{BA254DF9-9F28-4A22-ADE3-E53A40C7CFC3}"/>
          </ac:spMkLst>
        </pc:spChg>
        <pc:spChg chg="mod">
          <ac:chgData name="Hamlet Markarian" userId="4926d2b407f31d77" providerId="LiveId" clId="{FE3412E5-E640-4FE8-A196-61FCE74650D6}" dt="2018-03-22T13:31:30.275" v="717" actId="1076"/>
          <ac:spMkLst>
            <pc:docMk/>
            <pc:sldMk cId="4100674012" sldId="808"/>
            <ac:spMk id="12" creationId="{BC344990-1BB2-4DFC-AE77-B2FBA93877F4}"/>
          </ac:spMkLst>
        </pc:spChg>
        <pc:spChg chg="mod">
          <ac:chgData name="Hamlet Markarian" userId="4926d2b407f31d77" providerId="LiveId" clId="{FE3412E5-E640-4FE8-A196-61FCE74650D6}" dt="2018-03-22T13:31:30.275" v="717" actId="1076"/>
          <ac:spMkLst>
            <pc:docMk/>
            <pc:sldMk cId="4100674012" sldId="808"/>
            <ac:spMk id="13" creationId="{F3749EB5-A80B-4AB1-A1EB-20F29268FA29}"/>
          </ac:spMkLst>
        </pc:spChg>
        <pc:spChg chg="mod">
          <ac:chgData name="Hamlet Markarian" userId="4926d2b407f31d77" providerId="LiveId" clId="{FE3412E5-E640-4FE8-A196-61FCE74650D6}" dt="2018-03-22T13:31:30.275" v="717" actId="1076"/>
          <ac:spMkLst>
            <pc:docMk/>
            <pc:sldMk cId="4100674012" sldId="808"/>
            <ac:spMk id="14" creationId="{D620C55C-75B7-4F72-A8DF-69770E37E6DE}"/>
          </ac:spMkLst>
        </pc:spChg>
        <pc:spChg chg="add mod">
          <ac:chgData name="Hamlet Markarian" userId="4926d2b407f31d77" providerId="LiveId" clId="{FE3412E5-E640-4FE8-A196-61FCE74650D6}" dt="2018-03-22T13:35:04.926" v="752" actId="14100"/>
          <ac:spMkLst>
            <pc:docMk/>
            <pc:sldMk cId="4100674012" sldId="808"/>
            <ac:spMk id="15" creationId="{61702DB5-AB98-44F8-8B75-2CBE3D553CFD}"/>
          </ac:spMkLst>
        </pc:spChg>
        <pc:spChg chg="add mod">
          <ac:chgData name="Hamlet Markarian" userId="4926d2b407f31d77" providerId="LiveId" clId="{FE3412E5-E640-4FE8-A196-61FCE74650D6}" dt="2018-03-22T13:31:47.913" v="723" actId="14100"/>
          <ac:spMkLst>
            <pc:docMk/>
            <pc:sldMk cId="4100674012" sldId="808"/>
            <ac:spMk id="16" creationId="{9E6851A5-9018-494C-AF62-22BFFE375044}"/>
          </ac:spMkLst>
        </pc:spChg>
        <pc:spChg chg="mod">
          <ac:chgData name="Hamlet Markarian" userId="4926d2b407f31d77" providerId="LiveId" clId="{FE3412E5-E640-4FE8-A196-61FCE74650D6}" dt="2018-03-22T13:34:49.003" v="750" actId="1036"/>
          <ac:spMkLst>
            <pc:docMk/>
            <pc:sldMk cId="4100674012" sldId="808"/>
            <ac:spMk id="22" creationId="{46BCA335-61E7-4148-9C73-31833401E54F}"/>
          </ac:spMkLst>
        </pc:spChg>
        <pc:spChg chg="del mod">
          <ac:chgData name="Hamlet Markarian" userId="4926d2b407f31d77" providerId="LiveId" clId="{FE3412E5-E640-4FE8-A196-61FCE74650D6}" dt="2018-03-22T13:30:18.003" v="700" actId="478"/>
          <ac:spMkLst>
            <pc:docMk/>
            <pc:sldMk cId="4100674012" sldId="808"/>
            <ac:spMk id="24" creationId="{E0D4623E-51CF-4809-84DD-D8B824D384E1}"/>
          </ac:spMkLst>
        </pc:spChg>
        <pc:picChg chg="add del mod">
          <ac:chgData name="Hamlet Markarian" userId="4926d2b407f31d77" providerId="LiveId" clId="{FE3412E5-E640-4FE8-A196-61FCE74650D6}" dt="2018-03-22T13:34:46.126" v="749" actId="478"/>
          <ac:picMkLst>
            <pc:docMk/>
            <pc:sldMk cId="4100674012" sldId="808"/>
            <ac:picMk id="2" creationId="{178F3C40-8F80-4E12-BB45-19BFEA98F18D}"/>
          </ac:picMkLst>
        </pc:picChg>
        <pc:picChg chg="add mod">
          <ac:chgData name="Hamlet Markarian" userId="4926d2b407f31d77" providerId="LiveId" clId="{FE3412E5-E640-4FE8-A196-61FCE74650D6}" dt="2018-03-22T13:34:29.449" v="744" actId="14100"/>
          <ac:picMkLst>
            <pc:docMk/>
            <pc:sldMk cId="4100674012" sldId="808"/>
            <ac:picMk id="3" creationId="{785F28CF-2762-4B46-AA0D-D7FDC71DBAD3}"/>
          </ac:picMkLst>
        </pc:picChg>
        <pc:picChg chg="del mod">
          <ac:chgData name="Hamlet Markarian" userId="4926d2b407f31d77" providerId="LiveId" clId="{FE3412E5-E640-4FE8-A196-61FCE74650D6}" dt="2018-03-22T13:32:58.279" v="726" actId="478"/>
          <ac:picMkLst>
            <pc:docMk/>
            <pc:sldMk cId="4100674012" sldId="808"/>
            <ac:picMk id="18" creationId="{D3F7AEAD-8C86-45CC-9491-D27DF161AA04}"/>
          </ac:picMkLst>
        </pc:picChg>
      </pc:sldChg>
      <pc:sldChg chg="addSp delSp modSp add">
        <pc:chgData name="Hamlet Markarian" userId="4926d2b407f31d77" providerId="LiveId" clId="{FE3412E5-E640-4FE8-A196-61FCE74650D6}" dt="2018-03-22T13:39:15.619" v="802" actId="14100"/>
        <pc:sldMkLst>
          <pc:docMk/>
          <pc:sldMk cId="2377855431" sldId="809"/>
        </pc:sldMkLst>
        <pc:spChg chg="del">
          <ac:chgData name="Hamlet Markarian" userId="4926d2b407f31d77" providerId="LiveId" clId="{FE3412E5-E640-4FE8-A196-61FCE74650D6}" dt="2018-03-21T13:13:30.554" v="228" actId="478"/>
          <ac:spMkLst>
            <pc:docMk/>
            <pc:sldMk cId="2377855431" sldId="809"/>
            <ac:spMk id="4" creationId="{15167F39-60EC-4FCB-8D08-27D93274353B}"/>
          </ac:spMkLst>
        </pc:spChg>
        <pc:spChg chg="del">
          <ac:chgData name="Hamlet Markarian" userId="4926d2b407f31d77" providerId="LiveId" clId="{FE3412E5-E640-4FE8-A196-61FCE74650D6}" dt="2018-03-21T13:13:32.143" v="229" actId="478"/>
          <ac:spMkLst>
            <pc:docMk/>
            <pc:sldMk cId="2377855431" sldId="809"/>
            <ac:spMk id="8" creationId="{729036D0-0DFF-4B03-A756-112746175608}"/>
          </ac:spMkLst>
        </pc:spChg>
        <pc:spChg chg="del mod">
          <ac:chgData name="Hamlet Markarian" userId="4926d2b407f31d77" providerId="LiveId" clId="{FE3412E5-E640-4FE8-A196-61FCE74650D6}" dt="2018-03-21T13:25:20.669" v="234" actId="478"/>
          <ac:spMkLst>
            <pc:docMk/>
            <pc:sldMk cId="2377855431" sldId="809"/>
            <ac:spMk id="21" creationId="{3ED17BF4-0BB5-4B88-B847-D5E80B352AC5}"/>
          </ac:spMkLst>
        </pc:spChg>
        <pc:spChg chg="add del mod">
          <ac:chgData name="Hamlet Markarian" userId="4926d2b407f31d77" providerId="LiveId" clId="{FE3412E5-E640-4FE8-A196-61FCE74650D6}" dt="2018-03-22T11:58:07.247" v="296" actId="478"/>
          <ac:spMkLst>
            <pc:docMk/>
            <pc:sldMk cId="2377855431" sldId="809"/>
            <ac:spMk id="25" creationId="{D7D18AC3-0197-4B5C-B870-B64E9540430C}"/>
          </ac:spMkLst>
        </pc:spChg>
        <pc:spChg chg="add del mod">
          <ac:chgData name="Hamlet Markarian" userId="4926d2b407f31d77" providerId="LiveId" clId="{FE3412E5-E640-4FE8-A196-61FCE74650D6}" dt="2018-03-22T11:58:07.247" v="296" actId="478"/>
          <ac:spMkLst>
            <pc:docMk/>
            <pc:sldMk cId="2377855431" sldId="809"/>
            <ac:spMk id="26" creationId="{25476145-C0D8-4599-AE43-67627540CB0D}"/>
          </ac:spMkLst>
        </pc:spChg>
        <pc:spChg chg="add del mod">
          <ac:chgData name="Hamlet Markarian" userId="4926d2b407f31d77" providerId="LiveId" clId="{FE3412E5-E640-4FE8-A196-61FCE74650D6}" dt="2018-03-22T11:58:07.247" v="296" actId="478"/>
          <ac:spMkLst>
            <pc:docMk/>
            <pc:sldMk cId="2377855431" sldId="809"/>
            <ac:spMk id="27" creationId="{809569FD-B0DF-4866-B46A-EBCA59B4D531}"/>
          </ac:spMkLst>
        </pc:spChg>
        <pc:spChg chg="add mod">
          <ac:chgData name="Hamlet Markarian" userId="4926d2b407f31d77" providerId="LiveId" clId="{FE3412E5-E640-4FE8-A196-61FCE74650D6}" dt="2018-03-22T13:39:12.105" v="801" actId="108"/>
          <ac:spMkLst>
            <pc:docMk/>
            <pc:sldMk cId="2377855431" sldId="809"/>
            <ac:spMk id="28" creationId="{5B4D6D37-BBF8-4828-A3D6-48F3DD85D8F6}"/>
          </ac:spMkLst>
        </pc:spChg>
        <pc:spChg chg="del">
          <ac:chgData name="Hamlet Markarian" userId="4926d2b407f31d77" providerId="LiveId" clId="{FE3412E5-E640-4FE8-A196-61FCE74650D6}" dt="2018-03-21T13:13:30.554" v="228" actId="478"/>
          <ac:spMkLst>
            <pc:docMk/>
            <pc:sldMk cId="2377855431" sldId="809"/>
            <ac:spMk id="30" creationId="{A1904549-0E84-4180-9E0F-55851B5446BD}"/>
          </ac:spMkLst>
        </pc:spChg>
        <pc:spChg chg="del">
          <ac:chgData name="Hamlet Markarian" userId="4926d2b407f31d77" providerId="LiveId" clId="{FE3412E5-E640-4FE8-A196-61FCE74650D6}" dt="2018-03-21T13:13:30.554" v="228" actId="478"/>
          <ac:spMkLst>
            <pc:docMk/>
            <pc:sldMk cId="2377855431" sldId="809"/>
            <ac:spMk id="31" creationId="{A632E7E5-74D1-4002-8BB0-AFF04FD09695}"/>
          </ac:spMkLst>
        </pc:spChg>
        <pc:spChg chg="add mod">
          <ac:chgData name="Hamlet Markarian" userId="4926d2b407f31d77" providerId="LiveId" clId="{FE3412E5-E640-4FE8-A196-61FCE74650D6}" dt="2018-03-22T13:14:07.647" v="340" actId="20577"/>
          <ac:spMkLst>
            <pc:docMk/>
            <pc:sldMk cId="2377855431" sldId="809"/>
            <ac:spMk id="31" creationId="{A23DA9E3-DF18-429D-AF99-E9597A29B706}"/>
          </ac:spMkLst>
        </pc:spChg>
        <pc:spChg chg="del">
          <ac:chgData name="Hamlet Markarian" userId="4926d2b407f31d77" providerId="LiveId" clId="{FE3412E5-E640-4FE8-A196-61FCE74650D6}" dt="2018-03-21T13:13:30.554" v="228" actId="478"/>
          <ac:spMkLst>
            <pc:docMk/>
            <pc:sldMk cId="2377855431" sldId="809"/>
            <ac:spMk id="32" creationId="{A8ED0836-8075-4A42-9D88-9B107AD8CBA6}"/>
          </ac:spMkLst>
        </pc:spChg>
        <pc:spChg chg="mod topLvl">
          <ac:chgData name="Hamlet Markarian" userId="4926d2b407f31d77" providerId="LiveId" clId="{FE3412E5-E640-4FE8-A196-61FCE74650D6}" dt="2018-03-22T13:14:03.135" v="337" actId="478"/>
          <ac:spMkLst>
            <pc:docMk/>
            <pc:sldMk cId="2377855431" sldId="809"/>
            <ac:spMk id="32" creationId="{0F86D701-7C7D-4A9F-8741-4A8E3E6AF34C}"/>
          </ac:spMkLst>
        </pc:spChg>
        <pc:spChg chg="del">
          <ac:chgData name="Hamlet Markarian" userId="4926d2b407f31d77" providerId="LiveId" clId="{FE3412E5-E640-4FE8-A196-61FCE74650D6}" dt="2018-03-21T13:13:30.554" v="228" actId="478"/>
          <ac:spMkLst>
            <pc:docMk/>
            <pc:sldMk cId="2377855431" sldId="809"/>
            <ac:spMk id="33" creationId="{8D4522B3-B5AA-47F6-9359-E2BB79D3EF55}"/>
          </ac:spMkLst>
        </pc:spChg>
        <pc:spChg chg="del mod topLvl">
          <ac:chgData name="Hamlet Markarian" userId="4926d2b407f31d77" providerId="LiveId" clId="{FE3412E5-E640-4FE8-A196-61FCE74650D6}" dt="2018-03-22T13:14:03.135" v="337" actId="478"/>
          <ac:spMkLst>
            <pc:docMk/>
            <pc:sldMk cId="2377855431" sldId="809"/>
            <ac:spMk id="33" creationId="{C5D916C6-B569-4A69-AB3B-1E538799708E}"/>
          </ac:spMkLst>
        </pc:spChg>
        <pc:spChg chg="del">
          <ac:chgData name="Hamlet Markarian" userId="4926d2b407f31d77" providerId="LiveId" clId="{FE3412E5-E640-4FE8-A196-61FCE74650D6}" dt="2018-03-21T13:13:30.554" v="228" actId="478"/>
          <ac:spMkLst>
            <pc:docMk/>
            <pc:sldMk cId="2377855431" sldId="809"/>
            <ac:spMk id="34" creationId="{8EED93F7-9996-4F65-805A-CB1BF9698DCB}"/>
          </ac:spMkLst>
        </pc:spChg>
        <pc:spChg chg="add del">
          <ac:chgData name="Hamlet Markarian" userId="4926d2b407f31d77" providerId="LiveId" clId="{FE3412E5-E640-4FE8-A196-61FCE74650D6}" dt="2018-03-22T13:39:15.619" v="802" actId="14100"/>
          <ac:spMkLst>
            <pc:docMk/>
            <pc:sldMk cId="2377855431" sldId="809"/>
            <ac:spMk id="34" creationId="{6A1A1942-13B5-414D-8D1D-65C49AD3705F}"/>
          </ac:spMkLst>
        </pc:spChg>
        <pc:spChg chg="del">
          <ac:chgData name="Hamlet Markarian" userId="4926d2b407f31d77" providerId="LiveId" clId="{FE3412E5-E640-4FE8-A196-61FCE74650D6}" dt="2018-03-21T13:13:30.554" v="228" actId="478"/>
          <ac:spMkLst>
            <pc:docMk/>
            <pc:sldMk cId="2377855431" sldId="809"/>
            <ac:spMk id="37" creationId="{26567581-BA0B-48E0-BE34-B266E7D09885}"/>
          </ac:spMkLst>
        </pc:spChg>
        <pc:spChg chg="del">
          <ac:chgData name="Hamlet Markarian" userId="4926d2b407f31d77" providerId="LiveId" clId="{FE3412E5-E640-4FE8-A196-61FCE74650D6}" dt="2018-03-21T13:13:30.554" v="228" actId="478"/>
          <ac:spMkLst>
            <pc:docMk/>
            <pc:sldMk cId="2377855431" sldId="809"/>
            <ac:spMk id="38" creationId="{8A95EA66-2318-4213-AF7A-130EC9AE7C12}"/>
          </ac:spMkLst>
        </pc:spChg>
        <pc:spChg chg="del">
          <ac:chgData name="Hamlet Markarian" userId="4926d2b407f31d77" providerId="LiveId" clId="{FE3412E5-E640-4FE8-A196-61FCE74650D6}" dt="2018-03-21T13:13:30.554" v="228" actId="478"/>
          <ac:spMkLst>
            <pc:docMk/>
            <pc:sldMk cId="2377855431" sldId="809"/>
            <ac:spMk id="39" creationId="{1DFA8C40-129A-4CBF-95E7-C2527A12CFAF}"/>
          </ac:spMkLst>
        </pc:spChg>
        <pc:spChg chg="del">
          <ac:chgData name="Hamlet Markarian" userId="4926d2b407f31d77" providerId="LiveId" clId="{FE3412E5-E640-4FE8-A196-61FCE74650D6}" dt="2018-03-21T13:13:30.554" v="228" actId="478"/>
          <ac:spMkLst>
            <pc:docMk/>
            <pc:sldMk cId="2377855431" sldId="809"/>
            <ac:spMk id="40" creationId="{30BC097A-D374-48A5-8AA9-E5BCD32EBC82}"/>
          </ac:spMkLst>
        </pc:spChg>
        <pc:spChg chg="del">
          <ac:chgData name="Hamlet Markarian" userId="4926d2b407f31d77" providerId="LiveId" clId="{FE3412E5-E640-4FE8-A196-61FCE74650D6}" dt="2018-03-21T13:13:30.554" v="228" actId="478"/>
          <ac:spMkLst>
            <pc:docMk/>
            <pc:sldMk cId="2377855431" sldId="809"/>
            <ac:spMk id="41" creationId="{9CCBF142-DC05-4AA2-9254-D0C6A5EE1FFC}"/>
          </ac:spMkLst>
        </pc:spChg>
        <pc:spChg chg="del">
          <ac:chgData name="Hamlet Markarian" userId="4926d2b407f31d77" providerId="LiveId" clId="{FE3412E5-E640-4FE8-A196-61FCE74650D6}" dt="2018-03-21T13:13:30.554" v="228" actId="478"/>
          <ac:spMkLst>
            <pc:docMk/>
            <pc:sldMk cId="2377855431" sldId="809"/>
            <ac:spMk id="63" creationId="{94A1D5D0-2804-4F72-853A-25E5948A13BE}"/>
          </ac:spMkLst>
        </pc:spChg>
        <pc:spChg chg="del">
          <ac:chgData name="Hamlet Markarian" userId="4926d2b407f31d77" providerId="LiveId" clId="{FE3412E5-E640-4FE8-A196-61FCE74650D6}" dt="2018-03-21T13:13:30.554" v="228" actId="478"/>
          <ac:spMkLst>
            <pc:docMk/>
            <pc:sldMk cId="2377855431" sldId="809"/>
            <ac:spMk id="65" creationId="{304F519C-93ED-4180-86EF-3BD5786F6E08}"/>
          </ac:spMkLst>
        </pc:spChg>
        <pc:spChg chg="del">
          <ac:chgData name="Hamlet Markarian" userId="4926d2b407f31d77" providerId="LiveId" clId="{FE3412E5-E640-4FE8-A196-61FCE74650D6}" dt="2018-03-21T13:13:30.554" v="228" actId="478"/>
          <ac:spMkLst>
            <pc:docMk/>
            <pc:sldMk cId="2377855431" sldId="809"/>
            <ac:spMk id="66" creationId="{3FFB1797-3944-4005-92C1-62ECAA902F10}"/>
          </ac:spMkLst>
        </pc:spChg>
        <pc:spChg chg="del">
          <ac:chgData name="Hamlet Markarian" userId="4926d2b407f31d77" providerId="LiveId" clId="{FE3412E5-E640-4FE8-A196-61FCE74650D6}" dt="2018-03-21T13:13:30.554" v="228" actId="478"/>
          <ac:spMkLst>
            <pc:docMk/>
            <pc:sldMk cId="2377855431" sldId="809"/>
            <ac:spMk id="80" creationId="{C432C125-3831-4A0E-A4C1-98295534870B}"/>
          </ac:spMkLst>
        </pc:spChg>
        <pc:spChg chg="del">
          <ac:chgData name="Hamlet Markarian" userId="4926d2b407f31d77" providerId="LiveId" clId="{FE3412E5-E640-4FE8-A196-61FCE74650D6}" dt="2018-03-21T13:13:30.554" v="228" actId="478"/>
          <ac:spMkLst>
            <pc:docMk/>
            <pc:sldMk cId="2377855431" sldId="809"/>
            <ac:spMk id="81" creationId="{E79F22B9-8335-40DD-9396-F016AAE94C6C}"/>
          </ac:spMkLst>
        </pc:spChg>
        <pc:spChg chg="del">
          <ac:chgData name="Hamlet Markarian" userId="4926d2b407f31d77" providerId="LiveId" clId="{FE3412E5-E640-4FE8-A196-61FCE74650D6}" dt="2018-03-21T13:13:30.554" v="228" actId="478"/>
          <ac:spMkLst>
            <pc:docMk/>
            <pc:sldMk cId="2377855431" sldId="809"/>
            <ac:spMk id="82" creationId="{E5896E4C-52C9-426D-BF01-4E0A6EB89930}"/>
          </ac:spMkLst>
        </pc:spChg>
        <pc:spChg chg="del">
          <ac:chgData name="Hamlet Markarian" userId="4926d2b407f31d77" providerId="LiveId" clId="{FE3412E5-E640-4FE8-A196-61FCE74650D6}" dt="2018-03-21T13:13:30.554" v="228" actId="478"/>
          <ac:spMkLst>
            <pc:docMk/>
            <pc:sldMk cId="2377855431" sldId="809"/>
            <ac:spMk id="83" creationId="{C9FB54F1-9BFF-492C-A652-44B5EB6B60D0}"/>
          </ac:spMkLst>
        </pc:spChg>
        <pc:spChg chg="del">
          <ac:chgData name="Hamlet Markarian" userId="4926d2b407f31d77" providerId="LiveId" clId="{FE3412E5-E640-4FE8-A196-61FCE74650D6}" dt="2018-03-21T13:13:30.554" v="228" actId="478"/>
          <ac:spMkLst>
            <pc:docMk/>
            <pc:sldMk cId="2377855431" sldId="809"/>
            <ac:spMk id="85" creationId="{0440DAA0-754A-44C4-9958-23318B75D8EA}"/>
          </ac:spMkLst>
        </pc:spChg>
        <pc:spChg chg="del">
          <ac:chgData name="Hamlet Markarian" userId="4926d2b407f31d77" providerId="LiveId" clId="{FE3412E5-E640-4FE8-A196-61FCE74650D6}" dt="2018-03-21T13:13:30.554" v="228" actId="478"/>
          <ac:spMkLst>
            <pc:docMk/>
            <pc:sldMk cId="2377855431" sldId="809"/>
            <ac:spMk id="86" creationId="{04EF8032-7ADE-4673-9D72-5657C8A2CBBF}"/>
          </ac:spMkLst>
        </pc:spChg>
        <pc:spChg chg="del">
          <ac:chgData name="Hamlet Markarian" userId="4926d2b407f31d77" providerId="LiveId" clId="{FE3412E5-E640-4FE8-A196-61FCE74650D6}" dt="2018-03-21T13:13:30.554" v="228" actId="478"/>
          <ac:spMkLst>
            <pc:docMk/>
            <pc:sldMk cId="2377855431" sldId="809"/>
            <ac:spMk id="87" creationId="{5F0A3704-9D28-4FB0-9EC1-6F645852D191}"/>
          </ac:spMkLst>
        </pc:spChg>
        <pc:spChg chg="del">
          <ac:chgData name="Hamlet Markarian" userId="4926d2b407f31d77" providerId="LiveId" clId="{FE3412E5-E640-4FE8-A196-61FCE74650D6}" dt="2018-03-21T13:13:30.554" v="228" actId="478"/>
          <ac:spMkLst>
            <pc:docMk/>
            <pc:sldMk cId="2377855431" sldId="809"/>
            <ac:spMk id="88" creationId="{747C9B56-4804-4FE4-A611-07F125B95F37}"/>
          </ac:spMkLst>
        </pc:spChg>
        <pc:spChg chg="del">
          <ac:chgData name="Hamlet Markarian" userId="4926d2b407f31d77" providerId="LiveId" clId="{FE3412E5-E640-4FE8-A196-61FCE74650D6}" dt="2018-03-21T13:13:30.554" v="228" actId="478"/>
          <ac:spMkLst>
            <pc:docMk/>
            <pc:sldMk cId="2377855431" sldId="809"/>
            <ac:spMk id="89" creationId="{EFDF16A3-E4F6-4EBC-8066-2E91B67F02CF}"/>
          </ac:spMkLst>
        </pc:spChg>
        <pc:spChg chg="del">
          <ac:chgData name="Hamlet Markarian" userId="4926d2b407f31d77" providerId="LiveId" clId="{FE3412E5-E640-4FE8-A196-61FCE74650D6}" dt="2018-03-21T13:13:30.554" v="228" actId="478"/>
          <ac:spMkLst>
            <pc:docMk/>
            <pc:sldMk cId="2377855431" sldId="809"/>
            <ac:spMk id="90" creationId="{B1908ABC-5C94-426D-91C5-42CE125098E3}"/>
          </ac:spMkLst>
        </pc:spChg>
        <pc:spChg chg="del">
          <ac:chgData name="Hamlet Markarian" userId="4926d2b407f31d77" providerId="LiveId" clId="{FE3412E5-E640-4FE8-A196-61FCE74650D6}" dt="2018-03-21T13:13:30.554" v="228" actId="478"/>
          <ac:spMkLst>
            <pc:docMk/>
            <pc:sldMk cId="2377855431" sldId="809"/>
            <ac:spMk id="91" creationId="{E09840AF-FD21-4020-AA09-040F2712DC35}"/>
          </ac:spMkLst>
        </pc:spChg>
        <pc:spChg chg="del">
          <ac:chgData name="Hamlet Markarian" userId="4926d2b407f31d77" providerId="LiveId" clId="{FE3412E5-E640-4FE8-A196-61FCE74650D6}" dt="2018-03-21T13:13:30.554" v="228" actId="478"/>
          <ac:spMkLst>
            <pc:docMk/>
            <pc:sldMk cId="2377855431" sldId="809"/>
            <ac:spMk id="94" creationId="{8A5E2173-F7B8-4ADA-9EC8-931E97C31EB0}"/>
          </ac:spMkLst>
        </pc:spChg>
        <pc:spChg chg="del">
          <ac:chgData name="Hamlet Markarian" userId="4926d2b407f31d77" providerId="LiveId" clId="{FE3412E5-E640-4FE8-A196-61FCE74650D6}" dt="2018-03-21T13:13:30.554" v="228" actId="478"/>
          <ac:spMkLst>
            <pc:docMk/>
            <pc:sldMk cId="2377855431" sldId="809"/>
            <ac:spMk id="95" creationId="{CEA8D08A-5C18-4836-BB84-C78D9DC4116B}"/>
          </ac:spMkLst>
        </pc:spChg>
        <pc:spChg chg="del">
          <ac:chgData name="Hamlet Markarian" userId="4926d2b407f31d77" providerId="LiveId" clId="{FE3412E5-E640-4FE8-A196-61FCE74650D6}" dt="2018-03-21T13:13:30.554" v="228" actId="478"/>
          <ac:spMkLst>
            <pc:docMk/>
            <pc:sldMk cId="2377855431" sldId="809"/>
            <ac:spMk id="96" creationId="{BF1335E5-7DFD-4042-9133-ED3E1AFE77E7}"/>
          </ac:spMkLst>
        </pc:spChg>
        <pc:spChg chg="add del">
          <ac:chgData name="Hamlet Markarian" userId="4926d2b407f31d77" providerId="LiveId" clId="{FE3412E5-E640-4FE8-A196-61FCE74650D6}" dt="2018-03-21T13:25:20.669" v="234" actId="478"/>
          <ac:spMkLst>
            <pc:docMk/>
            <pc:sldMk cId="2377855431" sldId="809"/>
            <ac:spMk id="106" creationId="{C9A540C1-93B6-46DC-AB83-F5C243C7B464}"/>
          </ac:spMkLst>
        </pc:spChg>
        <pc:spChg chg="add del">
          <ac:chgData name="Hamlet Markarian" userId="4926d2b407f31d77" providerId="LiveId" clId="{FE3412E5-E640-4FE8-A196-61FCE74650D6}" dt="2018-03-21T13:25:20.669" v="234" actId="478"/>
          <ac:spMkLst>
            <pc:docMk/>
            <pc:sldMk cId="2377855431" sldId="809"/>
            <ac:spMk id="107" creationId="{5F7AEA93-0913-4604-BF04-5A3F0A181A59}"/>
          </ac:spMkLst>
        </pc:spChg>
        <pc:spChg chg="del">
          <ac:chgData name="Hamlet Markarian" userId="4926d2b407f31d77" providerId="LiveId" clId="{FE3412E5-E640-4FE8-A196-61FCE74650D6}" dt="2018-03-21T13:13:30.554" v="228" actId="478"/>
          <ac:spMkLst>
            <pc:docMk/>
            <pc:sldMk cId="2377855431" sldId="809"/>
            <ac:spMk id="108" creationId="{2F5BA467-B90F-43C7-B5FA-DC2C27A56E2F}"/>
          </ac:spMkLst>
        </pc:spChg>
        <pc:spChg chg="del">
          <ac:chgData name="Hamlet Markarian" userId="4926d2b407f31d77" providerId="LiveId" clId="{FE3412E5-E640-4FE8-A196-61FCE74650D6}" dt="2018-03-21T13:13:30.554" v="228" actId="478"/>
          <ac:spMkLst>
            <pc:docMk/>
            <pc:sldMk cId="2377855431" sldId="809"/>
            <ac:spMk id="127" creationId="{8BFFFDDC-C5C2-4ED6-A2FA-CF064F2AD46E}"/>
          </ac:spMkLst>
        </pc:spChg>
        <pc:spChg chg="del">
          <ac:chgData name="Hamlet Markarian" userId="4926d2b407f31d77" providerId="LiveId" clId="{FE3412E5-E640-4FE8-A196-61FCE74650D6}" dt="2018-03-21T13:13:30.554" v="228" actId="478"/>
          <ac:spMkLst>
            <pc:docMk/>
            <pc:sldMk cId="2377855431" sldId="809"/>
            <ac:spMk id="128" creationId="{DBB05E99-A3A5-41D4-AD7B-690A09BE781B}"/>
          </ac:spMkLst>
        </pc:spChg>
        <pc:spChg chg="del">
          <ac:chgData name="Hamlet Markarian" userId="4926d2b407f31d77" providerId="LiveId" clId="{FE3412E5-E640-4FE8-A196-61FCE74650D6}" dt="2018-03-21T13:13:30.554" v="228" actId="478"/>
          <ac:spMkLst>
            <pc:docMk/>
            <pc:sldMk cId="2377855431" sldId="809"/>
            <ac:spMk id="129" creationId="{DB14E635-91B5-46D8-AD09-20566A1783E0}"/>
          </ac:spMkLst>
        </pc:spChg>
        <pc:spChg chg="add del">
          <ac:chgData name="Hamlet Markarian" userId="4926d2b407f31d77" providerId="LiveId" clId="{FE3412E5-E640-4FE8-A196-61FCE74650D6}" dt="2018-03-21T13:25:20.669" v="234" actId="478"/>
          <ac:spMkLst>
            <pc:docMk/>
            <pc:sldMk cId="2377855431" sldId="809"/>
            <ac:spMk id="130" creationId="{BF56D3F9-EA49-4DE0-B05E-3BF98098A36D}"/>
          </ac:spMkLst>
        </pc:spChg>
        <pc:spChg chg="add del">
          <ac:chgData name="Hamlet Markarian" userId="4926d2b407f31d77" providerId="LiveId" clId="{FE3412E5-E640-4FE8-A196-61FCE74650D6}" dt="2018-03-21T13:25:20.669" v="234" actId="478"/>
          <ac:spMkLst>
            <pc:docMk/>
            <pc:sldMk cId="2377855431" sldId="809"/>
            <ac:spMk id="131" creationId="{3F0559AA-D864-46C1-88BA-7034F4B24914}"/>
          </ac:spMkLst>
        </pc:spChg>
        <pc:spChg chg="add del">
          <ac:chgData name="Hamlet Markarian" userId="4926d2b407f31d77" providerId="LiveId" clId="{FE3412E5-E640-4FE8-A196-61FCE74650D6}" dt="2018-03-21T13:25:20.669" v="234" actId="478"/>
          <ac:spMkLst>
            <pc:docMk/>
            <pc:sldMk cId="2377855431" sldId="809"/>
            <ac:spMk id="132" creationId="{A296F00C-CF4B-43F2-976D-8AC0E2ABE68B}"/>
          </ac:spMkLst>
        </pc:spChg>
        <pc:spChg chg="add del">
          <ac:chgData name="Hamlet Markarian" userId="4926d2b407f31d77" providerId="LiveId" clId="{FE3412E5-E640-4FE8-A196-61FCE74650D6}" dt="2018-03-21T13:25:20.669" v="234" actId="478"/>
          <ac:spMkLst>
            <pc:docMk/>
            <pc:sldMk cId="2377855431" sldId="809"/>
            <ac:spMk id="139" creationId="{6301623B-2EF7-4BF0-94E2-BCBB4813B5DB}"/>
          </ac:spMkLst>
        </pc:spChg>
        <pc:spChg chg="add del">
          <ac:chgData name="Hamlet Markarian" userId="4926d2b407f31d77" providerId="LiveId" clId="{FE3412E5-E640-4FE8-A196-61FCE74650D6}" dt="2018-03-21T13:25:20.669" v="234" actId="478"/>
          <ac:spMkLst>
            <pc:docMk/>
            <pc:sldMk cId="2377855431" sldId="809"/>
            <ac:spMk id="140" creationId="{7AA0D9F7-3EC4-418E-851B-7D246246E819}"/>
          </ac:spMkLst>
        </pc:spChg>
        <pc:spChg chg="del">
          <ac:chgData name="Hamlet Markarian" userId="4926d2b407f31d77" providerId="LiveId" clId="{FE3412E5-E640-4FE8-A196-61FCE74650D6}" dt="2018-03-21T13:13:30.554" v="228" actId="478"/>
          <ac:spMkLst>
            <pc:docMk/>
            <pc:sldMk cId="2377855431" sldId="809"/>
            <ac:spMk id="142" creationId="{841A526B-9707-46EF-9B2C-9DC5FE7BB746}"/>
          </ac:spMkLst>
        </pc:spChg>
        <pc:spChg chg="add del">
          <ac:chgData name="Hamlet Markarian" userId="4926d2b407f31d77" providerId="LiveId" clId="{FE3412E5-E640-4FE8-A196-61FCE74650D6}" dt="2018-03-21T13:25:20.669" v="234" actId="478"/>
          <ac:spMkLst>
            <pc:docMk/>
            <pc:sldMk cId="2377855431" sldId="809"/>
            <ac:spMk id="155" creationId="{BE4D7907-FB78-4982-89B2-A45B6315F7C5}"/>
          </ac:spMkLst>
        </pc:spChg>
        <pc:spChg chg="add del">
          <ac:chgData name="Hamlet Markarian" userId="4926d2b407f31d77" providerId="LiveId" clId="{FE3412E5-E640-4FE8-A196-61FCE74650D6}" dt="2018-03-21T13:25:20.669" v="234" actId="478"/>
          <ac:spMkLst>
            <pc:docMk/>
            <pc:sldMk cId="2377855431" sldId="809"/>
            <ac:spMk id="156" creationId="{6886D64B-24EB-44C7-8A64-3512DC8863FE}"/>
          </ac:spMkLst>
        </pc:spChg>
        <pc:spChg chg="add del">
          <ac:chgData name="Hamlet Markarian" userId="4926d2b407f31d77" providerId="LiveId" clId="{FE3412E5-E640-4FE8-A196-61FCE74650D6}" dt="2018-03-21T13:25:20.669" v="234" actId="478"/>
          <ac:spMkLst>
            <pc:docMk/>
            <pc:sldMk cId="2377855431" sldId="809"/>
            <ac:spMk id="157" creationId="{CDC019D3-44BA-4883-BA96-64572CFA342B}"/>
          </ac:spMkLst>
        </pc:spChg>
        <pc:spChg chg="add del">
          <ac:chgData name="Hamlet Markarian" userId="4926d2b407f31d77" providerId="LiveId" clId="{FE3412E5-E640-4FE8-A196-61FCE74650D6}" dt="2018-03-21T13:25:20.669" v="234" actId="478"/>
          <ac:spMkLst>
            <pc:docMk/>
            <pc:sldMk cId="2377855431" sldId="809"/>
            <ac:spMk id="158" creationId="{395556ED-E3A6-46AE-A6FB-524DA133C234}"/>
          </ac:spMkLst>
        </pc:spChg>
        <pc:spChg chg="add del">
          <ac:chgData name="Hamlet Markarian" userId="4926d2b407f31d77" providerId="LiveId" clId="{FE3412E5-E640-4FE8-A196-61FCE74650D6}" dt="2018-03-21T13:25:20.669" v="234" actId="478"/>
          <ac:spMkLst>
            <pc:docMk/>
            <pc:sldMk cId="2377855431" sldId="809"/>
            <ac:spMk id="159" creationId="{39F19D8B-A0DD-4F6E-A6DD-252A85A76ACE}"/>
          </ac:spMkLst>
        </pc:spChg>
        <pc:spChg chg="add del">
          <ac:chgData name="Hamlet Markarian" userId="4926d2b407f31d77" providerId="LiveId" clId="{FE3412E5-E640-4FE8-A196-61FCE74650D6}" dt="2018-03-21T13:25:20.669" v="234" actId="478"/>
          <ac:spMkLst>
            <pc:docMk/>
            <pc:sldMk cId="2377855431" sldId="809"/>
            <ac:spMk id="160" creationId="{BE480AAF-8725-4463-8468-7BC0689D10F7}"/>
          </ac:spMkLst>
        </pc:spChg>
        <pc:spChg chg="add del">
          <ac:chgData name="Hamlet Markarian" userId="4926d2b407f31d77" providerId="LiveId" clId="{FE3412E5-E640-4FE8-A196-61FCE74650D6}" dt="2018-03-21T13:25:20.669" v="234" actId="478"/>
          <ac:spMkLst>
            <pc:docMk/>
            <pc:sldMk cId="2377855431" sldId="809"/>
            <ac:spMk id="161" creationId="{3FF333B3-49D7-4CB5-8D1C-C4A9DBB7428B}"/>
          </ac:spMkLst>
        </pc:spChg>
        <pc:spChg chg="add del">
          <ac:chgData name="Hamlet Markarian" userId="4926d2b407f31d77" providerId="LiveId" clId="{FE3412E5-E640-4FE8-A196-61FCE74650D6}" dt="2018-03-21T13:25:20.669" v="234" actId="478"/>
          <ac:spMkLst>
            <pc:docMk/>
            <pc:sldMk cId="2377855431" sldId="809"/>
            <ac:spMk id="162" creationId="{31B2354C-29D7-4055-8B91-25B6CE402D02}"/>
          </ac:spMkLst>
        </pc:spChg>
        <pc:spChg chg="add del">
          <ac:chgData name="Hamlet Markarian" userId="4926d2b407f31d77" providerId="LiveId" clId="{FE3412E5-E640-4FE8-A196-61FCE74650D6}" dt="2018-03-21T13:25:20.669" v="234" actId="478"/>
          <ac:spMkLst>
            <pc:docMk/>
            <pc:sldMk cId="2377855431" sldId="809"/>
            <ac:spMk id="163" creationId="{2CACA6FD-1425-43B1-8299-EDD0E0C9A0F1}"/>
          </ac:spMkLst>
        </pc:spChg>
        <pc:spChg chg="add del">
          <ac:chgData name="Hamlet Markarian" userId="4926d2b407f31d77" providerId="LiveId" clId="{FE3412E5-E640-4FE8-A196-61FCE74650D6}" dt="2018-03-21T13:25:20.669" v="234" actId="478"/>
          <ac:spMkLst>
            <pc:docMk/>
            <pc:sldMk cId="2377855431" sldId="809"/>
            <ac:spMk id="164" creationId="{368E1629-EC20-4652-97A7-085B9C4620DD}"/>
          </ac:spMkLst>
        </pc:spChg>
        <pc:spChg chg="add del">
          <ac:chgData name="Hamlet Markarian" userId="4926d2b407f31d77" providerId="LiveId" clId="{FE3412E5-E640-4FE8-A196-61FCE74650D6}" dt="2018-03-21T13:25:20.669" v="234" actId="478"/>
          <ac:spMkLst>
            <pc:docMk/>
            <pc:sldMk cId="2377855431" sldId="809"/>
            <ac:spMk id="165" creationId="{98BF4D68-4FE4-4121-9F1E-A957C54F6E7F}"/>
          </ac:spMkLst>
        </pc:spChg>
        <pc:spChg chg="add del">
          <ac:chgData name="Hamlet Markarian" userId="4926d2b407f31d77" providerId="LiveId" clId="{FE3412E5-E640-4FE8-A196-61FCE74650D6}" dt="2018-03-21T13:25:20.669" v="234" actId="478"/>
          <ac:spMkLst>
            <pc:docMk/>
            <pc:sldMk cId="2377855431" sldId="809"/>
            <ac:spMk id="166" creationId="{B2EAAD25-07BD-4D9C-8167-ABB513C7D273}"/>
          </ac:spMkLst>
        </pc:spChg>
        <pc:spChg chg="add del">
          <ac:chgData name="Hamlet Markarian" userId="4926d2b407f31d77" providerId="LiveId" clId="{FE3412E5-E640-4FE8-A196-61FCE74650D6}" dt="2018-03-21T13:25:20.669" v="234" actId="478"/>
          <ac:spMkLst>
            <pc:docMk/>
            <pc:sldMk cId="2377855431" sldId="809"/>
            <ac:spMk id="167" creationId="{92D61F19-4529-4F84-973D-6CEF20097096}"/>
          </ac:spMkLst>
        </pc:spChg>
        <pc:spChg chg="add del">
          <ac:chgData name="Hamlet Markarian" userId="4926d2b407f31d77" providerId="LiveId" clId="{FE3412E5-E640-4FE8-A196-61FCE74650D6}" dt="2018-03-21T13:25:20.669" v="234" actId="478"/>
          <ac:spMkLst>
            <pc:docMk/>
            <pc:sldMk cId="2377855431" sldId="809"/>
            <ac:spMk id="168" creationId="{387B79D5-947F-49BA-8EE6-05D22A638675}"/>
          </ac:spMkLst>
        </pc:spChg>
        <pc:spChg chg="add mod">
          <ac:chgData name="Hamlet Markarian" userId="4926d2b407f31d77" providerId="LiveId" clId="{FE3412E5-E640-4FE8-A196-61FCE74650D6}" dt="2018-03-22T11:59:12.901" v="301" actId="14100"/>
          <ac:spMkLst>
            <pc:docMk/>
            <pc:sldMk cId="2377855431" sldId="809"/>
            <ac:spMk id="169" creationId="{B9D4BBBC-4B80-4007-B104-A412D90BDBCD}"/>
          </ac:spMkLst>
        </pc:spChg>
        <pc:spChg chg="add mod">
          <ac:chgData name="Hamlet Markarian" userId="4926d2b407f31d77" providerId="LiveId" clId="{FE3412E5-E640-4FE8-A196-61FCE74650D6}" dt="2018-03-22T11:56:20.553" v="272" actId="14100"/>
          <ac:spMkLst>
            <pc:docMk/>
            <pc:sldMk cId="2377855431" sldId="809"/>
            <ac:spMk id="170" creationId="{83515554-FFFE-4F42-A406-9C6022CBC7DD}"/>
          </ac:spMkLst>
        </pc:spChg>
        <pc:spChg chg="add">
          <ac:chgData name="Hamlet Markarian" userId="4926d2b407f31d77" providerId="LiveId" clId="{FE3412E5-E640-4FE8-A196-61FCE74650D6}" dt="2018-03-21T13:25:21.405" v="235" actId="14100"/>
          <ac:spMkLst>
            <pc:docMk/>
            <pc:sldMk cId="2377855431" sldId="809"/>
            <ac:spMk id="171" creationId="{F6A7409C-AA9A-4951-A4F2-E7273123BAE3}"/>
          </ac:spMkLst>
        </pc:spChg>
        <pc:spChg chg="add">
          <ac:chgData name="Hamlet Markarian" userId="4926d2b407f31d77" providerId="LiveId" clId="{FE3412E5-E640-4FE8-A196-61FCE74650D6}" dt="2018-03-21T13:25:21.405" v="235" actId="14100"/>
          <ac:spMkLst>
            <pc:docMk/>
            <pc:sldMk cId="2377855431" sldId="809"/>
            <ac:spMk id="172" creationId="{7075D946-3A02-44E5-9C1A-4365ECF2DCB1}"/>
          </ac:spMkLst>
        </pc:spChg>
        <pc:grpChg chg="del">
          <ac:chgData name="Hamlet Markarian" userId="4926d2b407f31d77" providerId="LiveId" clId="{FE3412E5-E640-4FE8-A196-61FCE74650D6}" dt="2018-03-21T13:13:32.143" v="229" actId="478"/>
          <ac:grpSpMkLst>
            <pc:docMk/>
            <pc:sldMk cId="2377855431" sldId="809"/>
            <ac:grpSpMk id="7" creationId="{E0BD4BB5-06CC-4A17-B0EB-B03BD00BDBBE}"/>
          </ac:grpSpMkLst>
        </pc:grpChg>
        <pc:grpChg chg="add del">
          <ac:chgData name="Hamlet Markarian" userId="4926d2b407f31d77" providerId="LiveId" clId="{FE3412E5-E640-4FE8-A196-61FCE74650D6}" dt="2018-03-22T11:57:52.236" v="294" actId="478"/>
          <ac:grpSpMkLst>
            <pc:docMk/>
            <pc:sldMk cId="2377855431" sldId="809"/>
            <ac:grpSpMk id="29" creationId="{E83EA90C-3ECE-4FDC-A594-2E56A3473C21}"/>
          </ac:grpSpMkLst>
        </pc:grpChg>
        <pc:grpChg chg="del topLvl">
          <ac:chgData name="Hamlet Markarian" userId="4926d2b407f31d77" providerId="LiveId" clId="{FE3412E5-E640-4FE8-A196-61FCE74650D6}" dt="2018-03-22T13:14:03.135" v="337" actId="478"/>
          <ac:grpSpMkLst>
            <pc:docMk/>
            <pc:sldMk cId="2377855431" sldId="809"/>
            <ac:grpSpMk id="30" creationId="{B2320B0C-4A24-4E60-A067-9BAF2504A13E}"/>
          </ac:grpSpMkLst>
        </pc:grpChg>
        <pc:grpChg chg="del">
          <ac:chgData name="Hamlet Markarian" userId="4926d2b407f31d77" providerId="LiveId" clId="{FE3412E5-E640-4FE8-A196-61FCE74650D6}" dt="2018-03-21T13:13:30.554" v="228" actId="478"/>
          <ac:grpSpMkLst>
            <pc:docMk/>
            <pc:sldMk cId="2377855431" sldId="809"/>
            <ac:grpSpMk id="42" creationId="{58000191-7AF8-41F2-9D6A-0ABE1DA76834}"/>
          </ac:grpSpMkLst>
        </pc:grpChg>
        <pc:grpChg chg="del">
          <ac:chgData name="Hamlet Markarian" userId="4926d2b407f31d77" providerId="LiveId" clId="{FE3412E5-E640-4FE8-A196-61FCE74650D6}" dt="2018-03-21T13:13:30.554" v="228" actId="478"/>
          <ac:grpSpMkLst>
            <pc:docMk/>
            <pc:sldMk cId="2377855431" sldId="809"/>
            <ac:grpSpMk id="48" creationId="{871FF178-3642-474A-86BA-7B0B88AE1BDF}"/>
          </ac:grpSpMkLst>
        </pc:grpChg>
        <pc:grpChg chg="del">
          <ac:chgData name="Hamlet Markarian" userId="4926d2b407f31d77" providerId="LiveId" clId="{FE3412E5-E640-4FE8-A196-61FCE74650D6}" dt="2018-03-21T13:13:30.554" v="228" actId="478"/>
          <ac:grpSpMkLst>
            <pc:docMk/>
            <pc:sldMk cId="2377855431" sldId="809"/>
            <ac:grpSpMk id="51" creationId="{993B271C-D217-4DA5-B8C1-9641E453FB37}"/>
          </ac:grpSpMkLst>
        </pc:grpChg>
        <pc:grpChg chg="del">
          <ac:chgData name="Hamlet Markarian" userId="4926d2b407f31d77" providerId="LiveId" clId="{FE3412E5-E640-4FE8-A196-61FCE74650D6}" dt="2018-03-21T13:13:30.554" v="228" actId="478"/>
          <ac:grpSpMkLst>
            <pc:docMk/>
            <pc:sldMk cId="2377855431" sldId="809"/>
            <ac:grpSpMk id="54" creationId="{EA2CF2BA-8D97-4EB2-8C7A-C258FA6CEC7D}"/>
          </ac:grpSpMkLst>
        </pc:grpChg>
        <pc:grpChg chg="del">
          <ac:chgData name="Hamlet Markarian" userId="4926d2b407f31d77" providerId="LiveId" clId="{FE3412E5-E640-4FE8-A196-61FCE74650D6}" dt="2018-03-21T13:13:30.554" v="228" actId="478"/>
          <ac:grpSpMkLst>
            <pc:docMk/>
            <pc:sldMk cId="2377855431" sldId="809"/>
            <ac:grpSpMk id="57" creationId="{3F493876-70F8-4237-8D2A-366798DFC8FF}"/>
          </ac:grpSpMkLst>
        </pc:grpChg>
        <pc:grpChg chg="del">
          <ac:chgData name="Hamlet Markarian" userId="4926d2b407f31d77" providerId="LiveId" clId="{FE3412E5-E640-4FE8-A196-61FCE74650D6}" dt="2018-03-21T13:13:30.554" v="228" actId="478"/>
          <ac:grpSpMkLst>
            <pc:docMk/>
            <pc:sldMk cId="2377855431" sldId="809"/>
            <ac:grpSpMk id="60" creationId="{F406EEC0-C8A4-4281-8D71-CAEAD55BAF32}"/>
          </ac:grpSpMkLst>
        </pc:grpChg>
        <pc:grpChg chg="del">
          <ac:chgData name="Hamlet Markarian" userId="4926d2b407f31d77" providerId="LiveId" clId="{FE3412E5-E640-4FE8-A196-61FCE74650D6}" dt="2018-03-21T13:13:30.554" v="228" actId="478"/>
          <ac:grpSpMkLst>
            <pc:docMk/>
            <pc:sldMk cId="2377855431" sldId="809"/>
            <ac:grpSpMk id="67" creationId="{BD7BF7AF-9739-43FF-9D9F-597868B6E0D5}"/>
          </ac:grpSpMkLst>
        </pc:grpChg>
        <pc:grpChg chg="del">
          <ac:chgData name="Hamlet Markarian" userId="4926d2b407f31d77" providerId="LiveId" clId="{FE3412E5-E640-4FE8-A196-61FCE74650D6}" dt="2018-03-21T13:13:30.554" v="228" actId="478"/>
          <ac:grpSpMkLst>
            <pc:docMk/>
            <pc:sldMk cId="2377855431" sldId="809"/>
            <ac:grpSpMk id="70" creationId="{6E8EE52E-3BF3-4530-A925-0DA4D67C553B}"/>
          </ac:grpSpMkLst>
        </pc:grpChg>
        <pc:grpChg chg="del">
          <ac:chgData name="Hamlet Markarian" userId="4926d2b407f31d77" providerId="LiveId" clId="{FE3412E5-E640-4FE8-A196-61FCE74650D6}" dt="2018-03-21T13:13:30.554" v="228" actId="478"/>
          <ac:grpSpMkLst>
            <pc:docMk/>
            <pc:sldMk cId="2377855431" sldId="809"/>
            <ac:grpSpMk id="73" creationId="{96C5BB5F-AA82-4DDD-828E-48AD5C401E06}"/>
          </ac:grpSpMkLst>
        </pc:grpChg>
        <pc:grpChg chg="del">
          <ac:chgData name="Hamlet Markarian" userId="4926d2b407f31d77" providerId="LiveId" clId="{FE3412E5-E640-4FE8-A196-61FCE74650D6}" dt="2018-03-21T13:13:30.554" v="228" actId="478"/>
          <ac:grpSpMkLst>
            <pc:docMk/>
            <pc:sldMk cId="2377855431" sldId="809"/>
            <ac:grpSpMk id="76" creationId="{3C1ED864-BC94-4EB2-840D-DA0154A1256A}"/>
          </ac:grpSpMkLst>
        </pc:grpChg>
        <pc:grpChg chg="del">
          <ac:chgData name="Hamlet Markarian" userId="4926d2b407f31d77" providerId="LiveId" clId="{FE3412E5-E640-4FE8-A196-61FCE74650D6}" dt="2018-03-21T13:13:30.554" v="228" actId="478"/>
          <ac:grpSpMkLst>
            <pc:docMk/>
            <pc:sldMk cId="2377855431" sldId="809"/>
            <ac:grpSpMk id="109" creationId="{54292EDE-12F5-4E5F-86F0-6F871B4AC231}"/>
          </ac:grpSpMkLst>
        </pc:grpChg>
        <pc:grpChg chg="del">
          <ac:chgData name="Hamlet Markarian" userId="4926d2b407f31d77" providerId="LiveId" clId="{FE3412E5-E640-4FE8-A196-61FCE74650D6}" dt="2018-03-21T13:13:30.554" v="228" actId="478"/>
          <ac:grpSpMkLst>
            <pc:docMk/>
            <pc:sldMk cId="2377855431" sldId="809"/>
            <ac:grpSpMk id="112" creationId="{9CB02CBB-E2AA-419A-97CA-EA044E2B4AC7}"/>
          </ac:grpSpMkLst>
        </pc:grpChg>
        <pc:grpChg chg="del">
          <ac:chgData name="Hamlet Markarian" userId="4926d2b407f31d77" providerId="LiveId" clId="{FE3412E5-E640-4FE8-A196-61FCE74650D6}" dt="2018-03-21T13:13:30.554" v="228" actId="478"/>
          <ac:grpSpMkLst>
            <pc:docMk/>
            <pc:sldMk cId="2377855431" sldId="809"/>
            <ac:grpSpMk id="115" creationId="{7FE09FCA-4949-4786-8039-DFFC72387E32}"/>
          </ac:grpSpMkLst>
        </pc:grpChg>
        <pc:grpChg chg="del">
          <ac:chgData name="Hamlet Markarian" userId="4926d2b407f31d77" providerId="LiveId" clId="{FE3412E5-E640-4FE8-A196-61FCE74650D6}" dt="2018-03-21T13:13:30.554" v="228" actId="478"/>
          <ac:grpSpMkLst>
            <pc:docMk/>
            <pc:sldMk cId="2377855431" sldId="809"/>
            <ac:grpSpMk id="118" creationId="{7F545864-D2E4-426F-9E68-6FAF6CD5B60C}"/>
          </ac:grpSpMkLst>
        </pc:grpChg>
        <pc:grpChg chg="del">
          <ac:chgData name="Hamlet Markarian" userId="4926d2b407f31d77" providerId="LiveId" clId="{FE3412E5-E640-4FE8-A196-61FCE74650D6}" dt="2018-03-21T13:13:30.554" v="228" actId="478"/>
          <ac:grpSpMkLst>
            <pc:docMk/>
            <pc:sldMk cId="2377855431" sldId="809"/>
            <ac:grpSpMk id="121" creationId="{FFBECF3F-EF42-4505-8053-C78A321D3554}"/>
          </ac:grpSpMkLst>
        </pc:grpChg>
        <pc:grpChg chg="del">
          <ac:chgData name="Hamlet Markarian" userId="4926d2b407f31d77" providerId="LiveId" clId="{FE3412E5-E640-4FE8-A196-61FCE74650D6}" dt="2018-03-21T13:13:30.554" v="228" actId="478"/>
          <ac:grpSpMkLst>
            <pc:docMk/>
            <pc:sldMk cId="2377855431" sldId="809"/>
            <ac:grpSpMk id="124" creationId="{CA080F7E-EC6E-4F17-B98F-7AA4B221A2BB}"/>
          </ac:grpSpMkLst>
        </pc:grpChg>
        <pc:grpChg chg="del">
          <ac:chgData name="Hamlet Markarian" userId="4926d2b407f31d77" providerId="LiveId" clId="{FE3412E5-E640-4FE8-A196-61FCE74650D6}" dt="2018-03-21T13:13:30.554" v="228" actId="478"/>
          <ac:grpSpMkLst>
            <pc:docMk/>
            <pc:sldMk cId="2377855431" sldId="809"/>
            <ac:grpSpMk id="133" creationId="{E4370328-700E-4AF9-89FC-A937D89A722F}"/>
          </ac:grpSpMkLst>
        </pc:grpChg>
        <pc:grpChg chg="del">
          <ac:chgData name="Hamlet Markarian" userId="4926d2b407f31d77" providerId="LiveId" clId="{FE3412E5-E640-4FE8-A196-61FCE74650D6}" dt="2018-03-21T13:13:30.554" v="228" actId="478"/>
          <ac:grpSpMkLst>
            <pc:docMk/>
            <pc:sldMk cId="2377855431" sldId="809"/>
            <ac:grpSpMk id="136" creationId="{E5EC0761-41FC-425F-8C92-2B03CC24D6E5}"/>
          </ac:grpSpMkLst>
        </pc:grpChg>
        <pc:grpChg chg="del">
          <ac:chgData name="Hamlet Markarian" userId="4926d2b407f31d77" providerId="LiveId" clId="{FE3412E5-E640-4FE8-A196-61FCE74650D6}" dt="2018-03-21T13:13:30.554" v="228" actId="478"/>
          <ac:grpSpMkLst>
            <pc:docMk/>
            <pc:sldMk cId="2377855431" sldId="809"/>
            <ac:grpSpMk id="146" creationId="{354DFDAC-C9B5-4246-ABAC-B29320BE8D7F}"/>
          </ac:grpSpMkLst>
        </pc:grpChg>
        <pc:grpChg chg="del">
          <ac:chgData name="Hamlet Markarian" userId="4926d2b407f31d77" providerId="LiveId" clId="{FE3412E5-E640-4FE8-A196-61FCE74650D6}" dt="2018-03-21T13:13:30.554" v="228" actId="478"/>
          <ac:grpSpMkLst>
            <pc:docMk/>
            <pc:sldMk cId="2377855431" sldId="809"/>
            <ac:grpSpMk id="150" creationId="{CF25E632-C472-4E6D-8B75-E35F1F10F1D2}"/>
          </ac:grpSpMkLst>
        </pc:grpChg>
        <pc:picChg chg="del">
          <ac:chgData name="Hamlet Markarian" userId="4926d2b407f31d77" providerId="LiveId" clId="{FE3412E5-E640-4FE8-A196-61FCE74650D6}" dt="2018-03-21T13:13:30.554" v="228" actId="478"/>
          <ac:picMkLst>
            <pc:docMk/>
            <pc:sldMk cId="2377855431" sldId="809"/>
            <ac:picMk id="6" creationId="{5D2BF759-0969-4ABC-913B-9B62A97046C4}"/>
          </ac:picMkLst>
        </pc:picChg>
        <pc:picChg chg="add mod">
          <ac:chgData name="Hamlet Markarian" userId="4926d2b407f31d77" providerId="LiveId" clId="{FE3412E5-E640-4FE8-A196-61FCE74650D6}" dt="2018-03-22T13:14:10.936" v="342" actId="1038"/>
          <ac:picMkLst>
            <pc:docMk/>
            <pc:sldMk cId="2377855431" sldId="809"/>
            <ac:picMk id="29" creationId="{FE169CE6-972D-464C-AB40-C84A84758F9D}"/>
          </ac:picMkLst>
        </pc:picChg>
        <pc:picChg chg="del topLvl">
          <ac:chgData name="Hamlet Markarian" userId="4926d2b407f31d77" providerId="LiveId" clId="{FE3412E5-E640-4FE8-A196-61FCE74650D6}" dt="2018-03-22T11:57:52.236" v="294" actId="478"/>
          <ac:picMkLst>
            <pc:docMk/>
            <pc:sldMk cId="2377855431" sldId="809"/>
            <ac:picMk id="31" creationId="{971C3BD6-1F34-4DF0-9E84-70473D0AF598}"/>
          </ac:picMkLst>
        </pc:picChg>
        <pc:picChg chg="del">
          <ac:chgData name="Hamlet Markarian" userId="4926d2b407f31d77" providerId="LiveId" clId="{FE3412E5-E640-4FE8-A196-61FCE74650D6}" dt="2018-03-21T13:13:30.554" v="228" actId="478"/>
          <ac:picMkLst>
            <pc:docMk/>
            <pc:sldMk cId="2377855431" sldId="809"/>
            <ac:picMk id="84" creationId="{BC2B0043-4F60-47F6-BC6E-1CB567733DED}"/>
          </ac:picMkLst>
        </pc:picChg>
        <pc:cxnChg chg="add del">
          <ac:chgData name="Hamlet Markarian" userId="4926d2b407f31d77" providerId="LiveId" clId="{FE3412E5-E640-4FE8-A196-61FCE74650D6}" dt="2018-03-21T13:25:20.669" v="234" actId="478"/>
          <ac:cxnSpMkLst>
            <pc:docMk/>
            <pc:sldMk cId="2377855431" sldId="809"/>
            <ac:cxnSpMk id="141" creationId="{3CD425F0-0917-4649-9BF0-3940396C1E62}"/>
          </ac:cxnSpMkLst>
        </pc:cxnChg>
        <pc:cxnChg chg="add del">
          <ac:chgData name="Hamlet Markarian" userId="4926d2b407f31d77" providerId="LiveId" clId="{FE3412E5-E640-4FE8-A196-61FCE74650D6}" dt="2018-03-21T13:25:20.669" v="234" actId="478"/>
          <ac:cxnSpMkLst>
            <pc:docMk/>
            <pc:sldMk cId="2377855431" sldId="809"/>
            <ac:cxnSpMk id="143" creationId="{7193D187-28C3-4BE1-A8C4-5ECE37D02908}"/>
          </ac:cxnSpMkLst>
        </pc:cxnChg>
        <pc:cxnChg chg="add del">
          <ac:chgData name="Hamlet Markarian" userId="4926d2b407f31d77" providerId="LiveId" clId="{FE3412E5-E640-4FE8-A196-61FCE74650D6}" dt="2018-03-21T13:25:20.669" v="234" actId="478"/>
          <ac:cxnSpMkLst>
            <pc:docMk/>
            <pc:sldMk cId="2377855431" sldId="809"/>
            <ac:cxnSpMk id="144" creationId="{1CC2C615-04D2-425B-9C53-44161334E599}"/>
          </ac:cxnSpMkLst>
        </pc:cxnChg>
        <pc:cxnChg chg="add del">
          <ac:chgData name="Hamlet Markarian" userId="4926d2b407f31d77" providerId="LiveId" clId="{FE3412E5-E640-4FE8-A196-61FCE74650D6}" dt="2018-03-21T13:25:20.669" v="234" actId="478"/>
          <ac:cxnSpMkLst>
            <pc:docMk/>
            <pc:sldMk cId="2377855431" sldId="809"/>
            <ac:cxnSpMk id="145" creationId="{EBF9F400-91A4-4E51-AF6C-13AB298D0F72}"/>
          </ac:cxnSpMkLst>
        </pc:cxnChg>
        <pc:cxnChg chg="add del">
          <ac:chgData name="Hamlet Markarian" userId="4926d2b407f31d77" providerId="LiveId" clId="{FE3412E5-E640-4FE8-A196-61FCE74650D6}" dt="2018-03-21T13:25:20.669" v="234" actId="478"/>
          <ac:cxnSpMkLst>
            <pc:docMk/>
            <pc:sldMk cId="2377855431" sldId="809"/>
            <ac:cxnSpMk id="154" creationId="{C1EF4831-2AAC-4369-AC6E-2DF6DB6B0471}"/>
          </ac:cxnSpMkLst>
        </pc:cxnChg>
        <pc:cxnChg chg="add">
          <ac:chgData name="Hamlet Markarian" userId="4926d2b407f31d77" providerId="LiveId" clId="{FE3412E5-E640-4FE8-A196-61FCE74650D6}" dt="2018-03-21T13:25:21.405" v="235" actId="14100"/>
          <ac:cxnSpMkLst>
            <pc:docMk/>
            <pc:sldMk cId="2377855431" sldId="809"/>
            <ac:cxnSpMk id="173" creationId="{B3358EB1-395E-4255-94E7-C5D292CB3229}"/>
          </ac:cxnSpMkLst>
        </pc:cxnChg>
        <pc:cxnChg chg="add">
          <ac:chgData name="Hamlet Markarian" userId="4926d2b407f31d77" providerId="LiveId" clId="{FE3412E5-E640-4FE8-A196-61FCE74650D6}" dt="2018-03-21T13:25:21.405" v="235" actId="14100"/>
          <ac:cxnSpMkLst>
            <pc:docMk/>
            <pc:sldMk cId="2377855431" sldId="809"/>
            <ac:cxnSpMk id="174" creationId="{4BEF8B7C-62DE-437E-8F2F-E14F656F5821}"/>
          </ac:cxnSpMkLst>
        </pc:cxnChg>
        <pc:cxnChg chg="add">
          <ac:chgData name="Hamlet Markarian" userId="4926d2b407f31d77" providerId="LiveId" clId="{FE3412E5-E640-4FE8-A196-61FCE74650D6}" dt="2018-03-21T13:25:21.405" v="235" actId="14100"/>
          <ac:cxnSpMkLst>
            <pc:docMk/>
            <pc:sldMk cId="2377855431" sldId="809"/>
            <ac:cxnSpMk id="175" creationId="{D6B3198C-48A6-4CEA-9FAE-0712B21F691C}"/>
          </ac:cxnSpMkLst>
        </pc:cxnChg>
        <pc:cxnChg chg="add mod">
          <ac:chgData name="Hamlet Markarian" userId="4926d2b407f31d77" providerId="LiveId" clId="{FE3412E5-E640-4FE8-A196-61FCE74650D6}" dt="2018-03-22T11:57:19.768" v="287" actId="1076"/>
          <ac:cxnSpMkLst>
            <pc:docMk/>
            <pc:sldMk cId="2377855431" sldId="809"/>
            <ac:cxnSpMk id="176" creationId="{6EE0CF12-04EA-4CC8-BD3C-A78605547FAD}"/>
          </ac:cxnSpMkLst>
        </pc:cxnChg>
        <pc:cxnChg chg="add">
          <ac:chgData name="Hamlet Markarian" userId="4926d2b407f31d77" providerId="LiveId" clId="{FE3412E5-E640-4FE8-A196-61FCE74650D6}" dt="2018-03-21T13:25:21.405" v="235" actId="14100"/>
          <ac:cxnSpMkLst>
            <pc:docMk/>
            <pc:sldMk cId="2377855431" sldId="809"/>
            <ac:cxnSpMk id="177" creationId="{99EC6A52-4D60-4185-AE67-9FF12FB1F9FD}"/>
          </ac:cxnSpMkLst>
        </pc:cxnChg>
        <pc:cxnChg chg="add">
          <ac:chgData name="Hamlet Markarian" userId="4926d2b407f31d77" providerId="LiveId" clId="{FE3412E5-E640-4FE8-A196-61FCE74650D6}" dt="2018-03-21T13:25:21.405" v="235" actId="14100"/>
          <ac:cxnSpMkLst>
            <pc:docMk/>
            <pc:sldMk cId="2377855431" sldId="809"/>
            <ac:cxnSpMk id="178" creationId="{0BF7B857-796A-4196-A745-F667173F87DE}"/>
          </ac:cxnSpMkLst>
        </pc:cxnChg>
        <pc:cxnChg chg="add">
          <ac:chgData name="Hamlet Markarian" userId="4926d2b407f31d77" providerId="LiveId" clId="{FE3412E5-E640-4FE8-A196-61FCE74650D6}" dt="2018-03-21T13:25:21.405" v="235" actId="14100"/>
          <ac:cxnSpMkLst>
            <pc:docMk/>
            <pc:sldMk cId="2377855431" sldId="809"/>
            <ac:cxnSpMk id="179" creationId="{9EBC80EC-CC90-474D-812C-BF40D31B053C}"/>
          </ac:cxnSpMkLst>
        </pc:cxnChg>
        <pc:cxnChg chg="add">
          <ac:chgData name="Hamlet Markarian" userId="4926d2b407f31d77" providerId="LiveId" clId="{FE3412E5-E640-4FE8-A196-61FCE74650D6}" dt="2018-03-21T13:25:21.405" v="235" actId="14100"/>
          <ac:cxnSpMkLst>
            <pc:docMk/>
            <pc:sldMk cId="2377855431" sldId="809"/>
            <ac:cxnSpMk id="180" creationId="{176D2297-0E38-4E99-A635-35321C9BF219}"/>
          </ac:cxnSpMkLst>
        </pc:cxnChg>
        <pc:cxnChg chg="add">
          <ac:chgData name="Hamlet Markarian" userId="4926d2b407f31d77" providerId="LiveId" clId="{FE3412E5-E640-4FE8-A196-61FCE74650D6}" dt="2018-03-21T13:25:21.405" v="235" actId="14100"/>
          <ac:cxnSpMkLst>
            <pc:docMk/>
            <pc:sldMk cId="2377855431" sldId="809"/>
            <ac:cxnSpMk id="181" creationId="{3C36D746-CEBB-4987-8147-3A42D50A4A1D}"/>
          </ac:cxnSpMkLst>
        </pc:cxnChg>
        <pc:cxnChg chg="add">
          <ac:chgData name="Hamlet Markarian" userId="4926d2b407f31d77" providerId="LiveId" clId="{FE3412E5-E640-4FE8-A196-61FCE74650D6}" dt="2018-03-21T13:25:21.405" v="235" actId="14100"/>
          <ac:cxnSpMkLst>
            <pc:docMk/>
            <pc:sldMk cId="2377855431" sldId="809"/>
            <ac:cxnSpMk id="182" creationId="{BA2A3F67-7BCF-4B85-9DB6-7EE134C68641}"/>
          </ac:cxnSpMkLst>
        </pc:cxnChg>
        <pc:cxnChg chg="add">
          <ac:chgData name="Hamlet Markarian" userId="4926d2b407f31d77" providerId="LiveId" clId="{FE3412E5-E640-4FE8-A196-61FCE74650D6}" dt="2018-03-21T13:25:21.405" v="235" actId="14100"/>
          <ac:cxnSpMkLst>
            <pc:docMk/>
            <pc:sldMk cId="2377855431" sldId="809"/>
            <ac:cxnSpMk id="183" creationId="{50650A9B-5964-472E-93F7-376E3FE255D1}"/>
          </ac:cxnSpMkLst>
        </pc:cxnChg>
        <pc:cxnChg chg="add">
          <ac:chgData name="Hamlet Markarian" userId="4926d2b407f31d77" providerId="LiveId" clId="{FE3412E5-E640-4FE8-A196-61FCE74650D6}" dt="2018-03-21T13:25:21.405" v="235" actId="14100"/>
          <ac:cxnSpMkLst>
            <pc:docMk/>
            <pc:sldMk cId="2377855431" sldId="809"/>
            <ac:cxnSpMk id="184" creationId="{2674A13E-564D-45F3-AC2E-22A7DF5A2E5F}"/>
          </ac:cxnSpMkLst>
        </pc:cxnChg>
        <pc:cxnChg chg="add">
          <ac:chgData name="Hamlet Markarian" userId="4926d2b407f31d77" providerId="LiveId" clId="{FE3412E5-E640-4FE8-A196-61FCE74650D6}" dt="2018-03-21T13:25:21.405" v="235" actId="14100"/>
          <ac:cxnSpMkLst>
            <pc:docMk/>
            <pc:sldMk cId="2377855431" sldId="809"/>
            <ac:cxnSpMk id="185" creationId="{0120F131-A58D-4DC7-A1DB-F096218D66E6}"/>
          </ac:cxnSpMkLst>
        </pc:cxnChg>
        <pc:cxnChg chg="add">
          <ac:chgData name="Hamlet Markarian" userId="4926d2b407f31d77" providerId="LiveId" clId="{FE3412E5-E640-4FE8-A196-61FCE74650D6}" dt="2018-03-21T13:25:21.405" v="235" actId="14100"/>
          <ac:cxnSpMkLst>
            <pc:docMk/>
            <pc:sldMk cId="2377855431" sldId="809"/>
            <ac:cxnSpMk id="186" creationId="{433D84A1-C9E2-4B07-A5DC-6875F15CD997}"/>
          </ac:cxnSpMkLst>
        </pc:cxnChg>
        <pc:cxnChg chg="add">
          <ac:chgData name="Hamlet Markarian" userId="4926d2b407f31d77" providerId="LiveId" clId="{FE3412E5-E640-4FE8-A196-61FCE74650D6}" dt="2018-03-21T13:25:21.405" v="235" actId="14100"/>
          <ac:cxnSpMkLst>
            <pc:docMk/>
            <pc:sldMk cId="2377855431" sldId="809"/>
            <ac:cxnSpMk id="187" creationId="{923AEFFE-DB49-4C6A-9678-D2F4372F6291}"/>
          </ac:cxnSpMkLst>
        </pc:cxnChg>
        <pc:cxnChg chg="add">
          <ac:chgData name="Hamlet Markarian" userId="4926d2b407f31d77" providerId="LiveId" clId="{FE3412E5-E640-4FE8-A196-61FCE74650D6}" dt="2018-03-21T13:25:21.405" v="235" actId="14100"/>
          <ac:cxnSpMkLst>
            <pc:docMk/>
            <pc:sldMk cId="2377855431" sldId="809"/>
            <ac:cxnSpMk id="188" creationId="{1B519AC1-8352-49F3-A66A-0B3ADF339B79}"/>
          </ac:cxnSpMkLst>
        </pc:cxnChg>
        <pc:cxnChg chg="add">
          <ac:chgData name="Hamlet Markarian" userId="4926d2b407f31d77" providerId="LiveId" clId="{FE3412E5-E640-4FE8-A196-61FCE74650D6}" dt="2018-03-21T13:25:21.405" v="235" actId="14100"/>
          <ac:cxnSpMkLst>
            <pc:docMk/>
            <pc:sldMk cId="2377855431" sldId="809"/>
            <ac:cxnSpMk id="189" creationId="{FD342737-D341-496D-BE5F-9D88D25A049D}"/>
          </ac:cxnSpMkLst>
        </pc:cxnChg>
        <pc:cxnChg chg="add">
          <ac:chgData name="Hamlet Markarian" userId="4926d2b407f31d77" providerId="LiveId" clId="{FE3412E5-E640-4FE8-A196-61FCE74650D6}" dt="2018-03-21T13:25:21.405" v="235" actId="14100"/>
          <ac:cxnSpMkLst>
            <pc:docMk/>
            <pc:sldMk cId="2377855431" sldId="809"/>
            <ac:cxnSpMk id="190" creationId="{A5E5611A-D6E2-47E2-91C2-C0CA37E8C660}"/>
          </ac:cxnSpMkLst>
        </pc:cxnChg>
        <pc:cxnChg chg="add">
          <ac:chgData name="Hamlet Markarian" userId="4926d2b407f31d77" providerId="LiveId" clId="{FE3412E5-E640-4FE8-A196-61FCE74650D6}" dt="2018-03-21T13:25:21.405" v="235" actId="14100"/>
          <ac:cxnSpMkLst>
            <pc:docMk/>
            <pc:sldMk cId="2377855431" sldId="809"/>
            <ac:cxnSpMk id="191" creationId="{6B32B8CA-552A-4BF1-89D8-6495EF728794}"/>
          </ac:cxnSpMkLst>
        </pc:cxnChg>
      </pc:sldChg>
      <pc:sldChg chg="addSp delSp modSp add">
        <pc:chgData name="Hamlet Markarian" userId="4926d2b407f31d77" providerId="LiveId" clId="{FE3412E5-E640-4FE8-A196-61FCE74650D6}" dt="2018-03-22T14:46:17.839" v="941" actId="14100"/>
        <pc:sldMkLst>
          <pc:docMk/>
          <pc:sldMk cId="2504889872" sldId="810"/>
        </pc:sldMkLst>
        <pc:spChg chg="del">
          <ac:chgData name="Hamlet Markarian" userId="4926d2b407f31d77" providerId="LiveId" clId="{FE3412E5-E640-4FE8-A196-61FCE74650D6}" dt="2018-03-22T13:14:53.455" v="345" actId="478"/>
          <ac:spMkLst>
            <pc:docMk/>
            <pc:sldMk cId="2504889872" sldId="810"/>
            <ac:spMk id="28" creationId="{5B4D6D37-BBF8-4828-A3D6-48F3DD85D8F6}"/>
          </ac:spMkLst>
        </pc:spChg>
        <pc:spChg chg="add mod">
          <ac:chgData name="Hamlet Markarian" userId="4926d2b407f31d77" providerId="LiveId" clId="{FE3412E5-E640-4FE8-A196-61FCE74650D6}" dt="2018-03-22T14:45:50.625" v="931" actId="404"/>
          <ac:spMkLst>
            <pc:docMk/>
            <pc:sldMk cId="2504889872" sldId="810"/>
            <ac:spMk id="30" creationId="{D1D46466-9082-403B-A3C6-42B232DED154}"/>
          </ac:spMkLst>
        </pc:spChg>
        <pc:spChg chg="del">
          <ac:chgData name="Hamlet Markarian" userId="4926d2b407f31d77" providerId="LiveId" clId="{FE3412E5-E640-4FE8-A196-61FCE74650D6}" dt="2018-03-22T13:14:53.455" v="345" actId="478"/>
          <ac:spMkLst>
            <pc:docMk/>
            <pc:sldMk cId="2504889872" sldId="810"/>
            <ac:spMk id="31" creationId="{A23DA9E3-DF18-429D-AF99-E9597A29B706}"/>
          </ac:spMkLst>
        </pc:spChg>
        <pc:spChg chg="del">
          <ac:chgData name="Hamlet Markarian" userId="4926d2b407f31d77" providerId="LiveId" clId="{FE3412E5-E640-4FE8-A196-61FCE74650D6}" dt="2018-03-22T13:14:53.455" v="345" actId="478"/>
          <ac:spMkLst>
            <pc:docMk/>
            <pc:sldMk cId="2504889872" sldId="810"/>
            <ac:spMk id="32" creationId="{0F86D701-7C7D-4A9F-8741-4A8E3E6AF34C}"/>
          </ac:spMkLst>
        </pc:spChg>
        <pc:spChg chg="add del mod">
          <ac:chgData name="Hamlet Markarian" userId="4926d2b407f31d77" providerId="LiveId" clId="{FE3412E5-E640-4FE8-A196-61FCE74650D6}" dt="2018-03-22T13:35:34.895" v="755" actId="478"/>
          <ac:spMkLst>
            <pc:docMk/>
            <pc:sldMk cId="2504889872" sldId="810"/>
            <ac:spMk id="33" creationId="{F39481D8-EA8D-432E-8629-73FDB880ABEC}"/>
          </ac:spMkLst>
        </pc:spChg>
        <pc:spChg chg="add del mod">
          <ac:chgData name="Hamlet Markarian" userId="4926d2b407f31d77" providerId="LiveId" clId="{FE3412E5-E640-4FE8-A196-61FCE74650D6}" dt="2018-03-22T13:17:34.535" v="423" actId="478"/>
          <ac:spMkLst>
            <pc:docMk/>
            <pc:sldMk cId="2504889872" sldId="810"/>
            <ac:spMk id="34" creationId="{626798B0-6B12-4AF6-8308-6D428EF6C11F}"/>
          </ac:spMkLst>
        </pc:spChg>
        <pc:spChg chg="add del">
          <ac:chgData name="Hamlet Markarian" userId="4926d2b407f31d77" providerId="LiveId" clId="{FE3412E5-E640-4FE8-A196-61FCE74650D6}" dt="2018-03-22T13:17:37.159" v="424" actId="478"/>
          <ac:spMkLst>
            <pc:docMk/>
            <pc:sldMk cId="2504889872" sldId="810"/>
            <ac:spMk id="35" creationId="{C92386ED-EA5C-4495-A593-19500D61569B}"/>
          </ac:spMkLst>
        </pc:spChg>
        <pc:spChg chg="add mod">
          <ac:chgData name="Hamlet Markarian" userId="4926d2b407f31d77" providerId="LiveId" clId="{FE3412E5-E640-4FE8-A196-61FCE74650D6}" dt="2018-03-22T13:38:59.236" v="799" actId="1038"/>
          <ac:spMkLst>
            <pc:docMk/>
            <pc:sldMk cId="2504889872" sldId="810"/>
            <ac:spMk id="37" creationId="{04F1BC85-39CC-49A5-A093-69E6A5473523}"/>
          </ac:spMkLst>
        </pc:spChg>
        <pc:spChg chg="add mod">
          <ac:chgData name="Hamlet Markarian" userId="4926d2b407f31d77" providerId="LiveId" clId="{FE3412E5-E640-4FE8-A196-61FCE74650D6}" dt="2018-03-22T13:38:59.236" v="799" actId="1038"/>
          <ac:spMkLst>
            <pc:docMk/>
            <pc:sldMk cId="2504889872" sldId="810"/>
            <ac:spMk id="44" creationId="{76599FEE-181D-4292-B03D-007CDBBF0103}"/>
          </ac:spMkLst>
        </pc:spChg>
        <pc:spChg chg="add mod">
          <ac:chgData name="Hamlet Markarian" userId="4926d2b407f31d77" providerId="LiveId" clId="{FE3412E5-E640-4FE8-A196-61FCE74650D6}" dt="2018-03-22T13:38:59.236" v="799" actId="1038"/>
          <ac:spMkLst>
            <pc:docMk/>
            <pc:sldMk cId="2504889872" sldId="810"/>
            <ac:spMk id="45" creationId="{4B534B3F-C447-4BA8-BA52-8DC6F71F8D77}"/>
          </ac:spMkLst>
        </pc:spChg>
        <pc:spChg chg="add mod">
          <ac:chgData name="Hamlet Markarian" userId="4926d2b407f31d77" providerId="LiveId" clId="{FE3412E5-E640-4FE8-A196-61FCE74650D6}" dt="2018-03-22T13:38:59.236" v="799" actId="1038"/>
          <ac:spMkLst>
            <pc:docMk/>
            <pc:sldMk cId="2504889872" sldId="810"/>
            <ac:spMk id="46" creationId="{22CFF198-174E-475C-9286-1AA686395536}"/>
          </ac:spMkLst>
        </pc:spChg>
        <pc:spChg chg="add del mod">
          <ac:chgData name="Hamlet Markarian" userId="4926d2b407f31d77" providerId="LiveId" clId="{FE3412E5-E640-4FE8-A196-61FCE74650D6}" dt="2018-03-22T13:22:54.066" v="495" actId="478"/>
          <ac:spMkLst>
            <pc:docMk/>
            <pc:sldMk cId="2504889872" sldId="810"/>
            <ac:spMk id="47" creationId="{5B25918D-C8C1-4619-81AD-B8DAAB40C139}"/>
          </ac:spMkLst>
        </pc:spChg>
        <pc:spChg chg="add del mod">
          <ac:chgData name="Hamlet Markarian" userId="4926d2b407f31d77" providerId="LiveId" clId="{FE3412E5-E640-4FE8-A196-61FCE74650D6}" dt="2018-03-22T13:22:54.066" v="495" actId="478"/>
          <ac:spMkLst>
            <pc:docMk/>
            <pc:sldMk cId="2504889872" sldId="810"/>
            <ac:spMk id="48" creationId="{9D5FF987-8DC6-4347-9A4A-42AA89F3DA14}"/>
          </ac:spMkLst>
        </pc:spChg>
        <pc:spChg chg="add del mod ord">
          <ac:chgData name="Hamlet Markarian" userId="4926d2b407f31d77" providerId="LiveId" clId="{FE3412E5-E640-4FE8-A196-61FCE74650D6}" dt="2018-03-22T14:46:17.839" v="941" actId="14100"/>
          <ac:spMkLst>
            <pc:docMk/>
            <pc:sldMk cId="2504889872" sldId="810"/>
            <ac:spMk id="49" creationId="{CE4705B5-3C10-4603-BB62-45E0438190DE}"/>
          </ac:spMkLst>
        </pc:spChg>
        <pc:spChg chg="add mod">
          <ac:chgData name="Hamlet Markarian" userId="4926d2b407f31d77" providerId="LiveId" clId="{FE3412E5-E640-4FE8-A196-61FCE74650D6}" dt="2018-03-22T13:35:49.483" v="761" actId="1076"/>
          <ac:spMkLst>
            <pc:docMk/>
            <pc:sldMk cId="2504889872" sldId="810"/>
            <ac:spMk id="50" creationId="{EF541779-B607-4D7F-8BF2-298FC42D5038}"/>
          </ac:spMkLst>
        </pc:spChg>
        <pc:spChg chg="add del mod ord">
          <ac:chgData name="Hamlet Markarian" userId="4926d2b407f31d77" providerId="LiveId" clId="{FE3412E5-E640-4FE8-A196-61FCE74650D6}" dt="2018-03-22T13:38:25.843" v="791" actId="478"/>
          <ac:spMkLst>
            <pc:docMk/>
            <pc:sldMk cId="2504889872" sldId="810"/>
            <ac:spMk id="51" creationId="{289865BC-541B-4B05-90D2-7840E4FD2976}"/>
          </ac:spMkLst>
        </pc:spChg>
        <pc:spChg chg="add mod ord">
          <ac:chgData name="Hamlet Markarian" userId="4926d2b407f31d77" providerId="LiveId" clId="{FE3412E5-E640-4FE8-A196-61FCE74650D6}" dt="2018-03-22T13:38:54.491" v="796" actId="14100"/>
          <ac:spMkLst>
            <pc:docMk/>
            <pc:sldMk cId="2504889872" sldId="810"/>
            <ac:spMk id="52" creationId="{ED3FD03B-1B79-43EA-90EF-153653099F95}"/>
          </ac:spMkLst>
        </pc:spChg>
        <pc:spChg chg="mod">
          <ac:chgData name="Hamlet Markarian" userId="4926d2b407f31d77" providerId="LiveId" clId="{FE3412E5-E640-4FE8-A196-61FCE74650D6}" dt="2018-03-22T13:16:09.869" v="407" actId="20577"/>
          <ac:spMkLst>
            <pc:docMk/>
            <pc:sldMk cId="2504889872" sldId="810"/>
            <ac:spMk id="169" creationId="{B9D4BBBC-4B80-4007-B104-A412D90BDBCD}"/>
          </ac:spMkLst>
        </pc:spChg>
        <pc:spChg chg="del">
          <ac:chgData name="Hamlet Markarian" userId="4926d2b407f31d77" providerId="LiveId" clId="{FE3412E5-E640-4FE8-A196-61FCE74650D6}" dt="2018-03-22T13:14:35.075" v="344" actId="478"/>
          <ac:spMkLst>
            <pc:docMk/>
            <pc:sldMk cId="2504889872" sldId="810"/>
            <ac:spMk id="170" creationId="{83515554-FFFE-4F42-A406-9C6022CBC7DD}"/>
          </ac:spMkLst>
        </pc:spChg>
        <pc:spChg chg="del">
          <ac:chgData name="Hamlet Markarian" userId="4926d2b407f31d77" providerId="LiveId" clId="{FE3412E5-E640-4FE8-A196-61FCE74650D6}" dt="2018-03-22T13:14:35.075" v="344" actId="478"/>
          <ac:spMkLst>
            <pc:docMk/>
            <pc:sldMk cId="2504889872" sldId="810"/>
            <ac:spMk id="171" creationId="{F6A7409C-AA9A-4951-A4F2-E7273123BAE3}"/>
          </ac:spMkLst>
        </pc:spChg>
        <pc:spChg chg="del">
          <ac:chgData name="Hamlet Markarian" userId="4926d2b407f31d77" providerId="LiveId" clId="{FE3412E5-E640-4FE8-A196-61FCE74650D6}" dt="2018-03-22T13:14:35.075" v="344" actId="478"/>
          <ac:spMkLst>
            <pc:docMk/>
            <pc:sldMk cId="2504889872" sldId="810"/>
            <ac:spMk id="172" creationId="{7075D946-3A02-44E5-9C1A-4365ECF2DCB1}"/>
          </ac:spMkLst>
        </pc:spChg>
        <pc:picChg chg="del">
          <ac:chgData name="Hamlet Markarian" userId="4926d2b407f31d77" providerId="LiveId" clId="{FE3412E5-E640-4FE8-A196-61FCE74650D6}" dt="2018-03-22T13:14:53.455" v="345" actId="478"/>
          <ac:picMkLst>
            <pc:docMk/>
            <pc:sldMk cId="2504889872" sldId="810"/>
            <ac:picMk id="29" creationId="{FE169CE6-972D-464C-AB40-C84A84758F9D}"/>
          </ac:picMkLst>
        </pc:picChg>
        <pc:picChg chg="add del">
          <ac:chgData name="Hamlet Markarian" userId="4926d2b407f31d77" providerId="LiveId" clId="{FE3412E5-E640-4FE8-A196-61FCE74650D6}" dt="2018-03-22T13:16:59.668" v="415" actId="478"/>
          <ac:picMkLst>
            <pc:docMk/>
            <pc:sldMk cId="2504889872" sldId="810"/>
            <ac:picMk id="36" creationId="{BDDE6FCA-5568-40E2-93D2-5377115F6761}"/>
          </ac:picMkLst>
        </pc:picChg>
        <pc:cxnChg chg="add del mod">
          <ac:chgData name="Hamlet Markarian" userId="4926d2b407f31d77" providerId="LiveId" clId="{FE3412E5-E640-4FE8-A196-61FCE74650D6}" dt="2018-03-22T14:45:54.373" v="932" actId="478"/>
          <ac:cxnSpMkLst>
            <pc:docMk/>
            <pc:sldMk cId="2504889872" sldId="810"/>
            <ac:cxnSpMk id="38" creationId="{D0258258-5DC6-4BAB-9D3A-9DED11779EEB}"/>
          </ac:cxnSpMkLst>
        </pc:cxnChg>
        <pc:cxnChg chg="add mod">
          <ac:chgData name="Hamlet Markarian" userId="4926d2b407f31d77" providerId="LiveId" clId="{FE3412E5-E640-4FE8-A196-61FCE74650D6}" dt="2018-03-22T14:46:08.174" v="940" actId="1035"/>
          <ac:cxnSpMkLst>
            <pc:docMk/>
            <pc:sldMk cId="2504889872" sldId="810"/>
            <ac:cxnSpMk id="39" creationId="{D8BDC1F2-FBEF-41E6-9AEF-F478E6B90EC5}"/>
          </ac:cxnSpMkLst>
        </pc:cxnChg>
        <pc:cxnChg chg="add del mod">
          <ac:chgData name="Hamlet Markarian" userId="4926d2b407f31d77" providerId="LiveId" clId="{FE3412E5-E640-4FE8-A196-61FCE74650D6}" dt="2018-03-22T14:45:57.166" v="933" actId="478"/>
          <ac:cxnSpMkLst>
            <pc:docMk/>
            <pc:sldMk cId="2504889872" sldId="810"/>
            <ac:cxnSpMk id="40" creationId="{2593E9AA-17BA-4677-8C0A-8990580D91DB}"/>
          </ac:cxnSpMkLst>
        </pc:cxnChg>
        <pc:cxnChg chg="add del mod">
          <ac:chgData name="Hamlet Markarian" userId="4926d2b407f31d77" providerId="LiveId" clId="{FE3412E5-E640-4FE8-A196-61FCE74650D6}" dt="2018-03-22T14:45:58.347" v="934" actId="478"/>
          <ac:cxnSpMkLst>
            <pc:docMk/>
            <pc:sldMk cId="2504889872" sldId="810"/>
            <ac:cxnSpMk id="41" creationId="{8CE13877-63D9-4F52-939F-AF58AD24841C}"/>
          </ac:cxnSpMkLst>
        </pc:cxnChg>
        <pc:cxnChg chg="add del mod">
          <ac:chgData name="Hamlet Markarian" userId="4926d2b407f31d77" providerId="LiveId" clId="{FE3412E5-E640-4FE8-A196-61FCE74650D6}" dt="2018-03-22T14:45:59.303" v="935" actId="478"/>
          <ac:cxnSpMkLst>
            <pc:docMk/>
            <pc:sldMk cId="2504889872" sldId="810"/>
            <ac:cxnSpMk id="42" creationId="{44C454D0-6FFC-4633-A2BC-3A9E8888B920}"/>
          </ac:cxnSpMkLst>
        </pc:cxnChg>
        <pc:cxnChg chg="add del mod">
          <ac:chgData name="Hamlet Markarian" userId="4926d2b407f31d77" providerId="LiveId" clId="{FE3412E5-E640-4FE8-A196-61FCE74650D6}" dt="2018-03-22T14:46:00.337" v="936" actId="478"/>
          <ac:cxnSpMkLst>
            <pc:docMk/>
            <pc:sldMk cId="2504889872" sldId="810"/>
            <ac:cxnSpMk id="43" creationId="{81DFE793-8461-40AE-AC54-C8893C92DD8C}"/>
          </ac:cxnSpMkLst>
        </pc:cxnChg>
        <pc:cxnChg chg="del">
          <ac:chgData name="Hamlet Markarian" userId="4926d2b407f31d77" providerId="LiveId" clId="{FE3412E5-E640-4FE8-A196-61FCE74650D6}" dt="2018-03-22T13:14:35.075" v="344" actId="478"/>
          <ac:cxnSpMkLst>
            <pc:docMk/>
            <pc:sldMk cId="2504889872" sldId="810"/>
            <ac:cxnSpMk id="173" creationId="{B3358EB1-395E-4255-94E7-C5D292CB3229}"/>
          </ac:cxnSpMkLst>
        </pc:cxnChg>
        <pc:cxnChg chg="del">
          <ac:chgData name="Hamlet Markarian" userId="4926d2b407f31d77" providerId="LiveId" clId="{FE3412E5-E640-4FE8-A196-61FCE74650D6}" dt="2018-03-22T13:14:35.075" v="344" actId="478"/>
          <ac:cxnSpMkLst>
            <pc:docMk/>
            <pc:sldMk cId="2504889872" sldId="810"/>
            <ac:cxnSpMk id="174" creationId="{4BEF8B7C-62DE-437E-8F2F-E14F656F5821}"/>
          </ac:cxnSpMkLst>
        </pc:cxnChg>
        <pc:cxnChg chg="del">
          <ac:chgData name="Hamlet Markarian" userId="4926d2b407f31d77" providerId="LiveId" clId="{FE3412E5-E640-4FE8-A196-61FCE74650D6}" dt="2018-03-22T13:14:35.075" v="344" actId="478"/>
          <ac:cxnSpMkLst>
            <pc:docMk/>
            <pc:sldMk cId="2504889872" sldId="810"/>
            <ac:cxnSpMk id="175" creationId="{D6B3198C-48A6-4CEA-9FAE-0712B21F691C}"/>
          </ac:cxnSpMkLst>
        </pc:cxnChg>
        <pc:cxnChg chg="del">
          <ac:chgData name="Hamlet Markarian" userId="4926d2b407f31d77" providerId="LiveId" clId="{FE3412E5-E640-4FE8-A196-61FCE74650D6}" dt="2018-03-22T13:14:35.075" v="344" actId="478"/>
          <ac:cxnSpMkLst>
            <pc:docMk/>
            <pc:sldMk cId="2504889872" sldId="810"/>
            <ac:cxnSpMk id="176" creationId="{6EE0CF12-04EA-4CC8-BD3C-A78605547FAD}"/>
          </ac:cxnSpMkLst>
        </pc:cxnChg>
        <pc:cxnChg chg="del">
          <ac:chgData name="Hamlet Markarian" userId="4926d2b407f31d77" providerId="LiveId" clId="{FE3412E5-E640-4FE8-A196-61FCE74650D6}" dt="2018-03-22T13:14:35.075" v="344" actId="478"/>
          <ac:cxnSpMkLst>
            <pc:docMk/>
            <pc:sldMk cId="2504889872" sldId="810"/>
            <ac:cxnSpMk id="177" creationId="{99EC6A52-4D60-4185-AE67-9FF12FB1F9FD}"/>
          </ac:cxnSpMkLst>
        </pc:cxnChg>
        <pc:cxnChg chg="del">
          <ac:chgData name="Hamlet Markarian" userId="4926d2b407f31d77" providerId="LiveId" clId="{FE3412E5-E640-4FE8-A196-61FCE74650D6}" dt="2018-03-22T13:14:35.075" v="344" actId="478"/>
          <ac:cxnSpMkLst>
            <pc:docMk/>
            <pc:sldMk cId="2504889872" sldId="810"/>
            <ac:cxnSpMk id="178" creationId="{0BF7B857-796A-4196-A745-F667173F87DE}"/>
          </ac:cxnSpMkLst>
        </pc:cxnChg>
        <pc:cxnChg chg="del">
          <ac:chgData name="Hamlet Markarian" userId="4926d2b407f31d77" providerId="LiveId" clId="{FE3412E5-E640-4FE8-A196-61FCE74650D6}" dt="2018-03-22T13:14:35.075" v="344" actId="478"/>
          <ac:cxnSpMkLst>
            <pc:docMk/>
            <pc:sldMk cId="2504889872" sldId="810"/>
            <ac:cxnSpMk id="179" creationId="{9EBC80EC-CC90-474D-812C-BF40D31B053C}"/>
          </ac:cxnSpMkLst>
        </pc:cxnChg>
        <pc:cxnChg chg="del">
          <ac:chgData name="Hamlet Markarian" userId="4926d2b407f31d77" providerId="LiveId" clId="{FE3412E5-E640-4FE8-A196-61FCE74650D6}" dt="2018-03-22T13:14:35.075" v="344" actId="478"/>
          <ac:cxnSpMkLst>
            <pc:docMk/>
            <pc:sldMk cId="2504889872" sldId="810"/>
            <ac:cxnSpMk id="180" creationId="{176D2297-0E38-4E99-A635-35321C9BF219}"/>
          </ac:cxnSpMkLst>
        </pc:cxnChg>
        <pc:cxnChg chg="del">
          <ac:chgData name="Hamlet Markarian" userId="4926d2b407f31d77" providerId="LiveId" clId="{FE3412E5-E640-4FE8-A196-61FCE74650D6}" dt="2018-03-22T13:14:35.075" v="344" actId="478"/>
          <ac:cxnSpMkLst>
            <pc:docMk/>
            <pc:sldMk cId="2504889872" sldId="810"/>
            <ac:cxnSpMk id="181" creationId="{3C36D746-CEBB-4987-8147-3A42D50A4A1D}"/>
          </ac:cxnSpMkLst>
        </pc:cxnChg>
        <pc:cxnChg chg="del">
          <ac:chgData name="Hamlet Markarian" userId="4926d2b407f31d77" providerId="LiveId" clId="{FE3412E5-E640-4FE8-A196-61FCE74650D6}" dt="2018-03-22T13:14:35.075" v="344" actId="478"/>
          <ac:cxnSpMkLst>
            <pc:docMk/>
            <pc:sldMk cId="2504889872" sldId="810"/>
            <ac:cxnSpMk id="182" creationId="{BA2A3F67-7BCF-4B85-9DB6-7EE134C68641}"/>
          </ac:cxnSpMkLst>
        </pc:cxnChg>
        <pc:cxnChg chg="del">
          <ac:chgData name="Hamlet Markarian" userId="4926d2b407f31d77" providerId="LiveId" clId="{FE3412E5-E640-4FE8-A196-61FCE74650D6}" dt="2018-03-22T13:14:35.075" v="344" actId="478"/>
          <ac:cxnSpMkLst>
            <pc:docMk/>
            <pc:sldMk cId="2504889872" sldId="810"/>
            <ac:cxnSpMk id="183" creationId="{50650A9B-5964-472E-93F7-376E3FE255D1}"/>
          </ac:cxnSpMkLst>
        </pc:cxnChg>
        <pc:cxnChg chg="del">
          <ac:chgData name="Hamlet Markarian" userId="4926d2b407f31d77" providerId="LiveId" clId="{FE3412E5-E640-4FE8-A196-61FCE74650D6}" dt="2018-03-22T13:14:35.075" v="344" actId="478"/>
          <ac:cxnSpMkLst>
            <pc:docMk/>
            <pc:sldMk cId="2504889872" sldId="810"/>
            <ac:cxnSpMk id="184" creationId="{2674A13E-564D-45F3-AC2E-22A7DF5A2E5F}"/>
          </ac:cxnSpMkLst>
        </pc:cxnChg>
        <pc:cxnChg chg="del">
          <ac:chgData name="Hamlet Markarian" userId="4926d2b407f31d77" providerId="LiveId" clId="{FE3412E5-E640-4FE8-A196-61FCE74650D6}" dt="2018-03-22T13:14:35.075" v="344" actId="478"/>
          <ac:cxnSpMkLst>
            <pc:docMk/>
            <pc:sldMk cId="2504889872" sldId="810"/>
            <ac:cxnSpMk id="185" creationId="{0120F131-A58D-4DC7-A1DB-F096218D66E6}"/>
          </ac:cxnSpMkLst>
        </pc:cxnChg>
        <pc:cxnChg chg="del">
          <ac:chgData name="Hamlet Markarian" userId="4926d2b407f31d77" providerId="LiveId" clId="{FE3412E5-E640-4FE8-A196-61FCE74650D6}" dt="2018-03-22T13:14:35.075" v="344" actId="478"/>
          <ac:cxnSpMkLst>
            <pc:docMk/>
            <pc:sldMk cId="2504889872" sldId="810"/>
            <ac:cxnSpMk id="186" creationId="{433D84A1-C9E2-4B07-A5DC-6875F15CD997}"/>
          </ac:cxnSpMkLst>
        </pc:cxnChg>
        <pc:cxnChg chg="del">
          <ac:chgData name="Hamlet Markarian" userId="4926d2b407f31d77" providerId="LiveId" clId="{FE3412E5-E640-4FE8-A196-61FCE74650D6}" dt="2018-03-22T13:14:35.075" v="344" actId="478"/>
          <ac:cxnSpMkLst>
            <pc:docMk/>
            <pc:sldMk cId="2504889872" sldId="810"/>
            <ac:cxnSpMk id="187" creationId="{923AEFFE-DB49-4C6A-9678-D2F4372F6291}"/>
          </ac:cxnSpMkLst>
        </pc:cxnChg>
        <pc:cxnChg chg="del">
          <ac:chgData name="Hamlet Markarian" userId="4926d2b407f31d77" providerId="LiveId" clId="{FE3412E5-E640-4FE8-A196-61FCE74650D6}" dt="2018-03-22T13:14:35.075" v="344" actId="478"/>
          <ac:cxnSpMkLst>
            <pc:docMk/>
            <pc:sldMk cId="2504889872" sldId="810"/>
            <ac:cxnSpMk id="188" creationId="{1B519AC1-8352-49F3-A66A-0B3ADF339B79}"/>
          </ac:cxnSpMkLst>
        </pc:cxnChg>
        <pc:cxnChg chg="del">
          <ac:chgData name="Hamlet Markarian" userId="4926d2b407f31d77" providerId="LiveId" clId="{FE3412E5-E640-4FE8-A196-61FCE74650D6}" dt="2018-03-22T13:14:35.075" v="344" actId="478"/>
          <ac:cxnSpMkLst>
            <pc:docMk/>
            <pc:sldMk cId="2504889872" sldId="810"/>
            <ac:cxnSpMk id="189" creationId="{FD342737-D341-496D-BE5F-9D88D25A049D}"/>
          </ac:cxnSpMkLst>
        </pc:cxnChg>
        <pc:cxnChg chg="del">
          <ac:chgData name="Hamlet Markarian" userId="4926d2b407f31d77" providerId="LiveId" clId="{FE3412E5-E640-4FE8-A196-61FCE74650D6}" dt="2018-03-22T13:14:35.075" v="344" actId="478"/>
          <ac:cxnSpMkLst>
            <pc:docMk/>
            <pc:sldMk cId="2504889872" sldId="810"/>
            <ac:cxnSpMk id="190" creationId="{A5E5611A-D6E2-47E2-91C2-C0CA37E8C660}"/>
          </ac:cxnSpMkLst>
        </pc:cxnChg>
        <pc:cxnChg chg="del">
          <ac:chgData name="Hamlet Markarian" userId="4926d2b407f31d77" providerId="LiveId" clId="{FE3412E5-E640-4FE8-A196-61FCE74650D6}" dt="2018-03-22T13:14:35.075" v="344" actId="478"/>
          <ac:cxnSpMkLst>
            <pc:docMk/>
            <pc:sldMk cId="2504889872" sldId="810"/>
            <ac:cxnSpMk id="191" creationId="{6B32B8CA-552A-4BF1-89D8-6495EF728794}"/>
          </ac:cxnSpMkLst>
        </pc:cxnChg>
      </pc:sldChg>
    </pc:docChg>
  </pc:docChgLst>
  <pc:docChgLst>
    <pc:chgData name="Hamlet Markarian" userId="4926d2b407f31d77" providerId="LiveId" clId="{2EB91DB7-FECE-4CBB-A9DE-87B66024318A}"/>
    <pc:docChg chg="undo custSel delSld modSld sldOrd">
      <pc:chgData name="Hamlet Markarian" userId="4926d2b407f31d77" providerId="LiveId" clId="{2EB91DB7-FECE-4CBB-A9DE-87B66024318A}" dt="2018-03-21T10:51:19.697" v="590" actId="20577"/>
      <pc:docMkLst>
        <pc:docMk/>
      </pc:docMkLst>
      <pc:sldChg chg="del">
        <pc:chgData name="Hamlet Markarian" userId="4926d2b407f31d77" providerId="LiveId" clId="{2EB91DB7-FECE-4CBB-A9DE-87B66024318A}" dt="2018-03-21T09:11:26.548" v="0" actId="2696"/>
        <pc:sldMkLst>
          <pc:docMk/>
          <pc:sldMk cId="245919506" sldId="797"/>
        </pc:sldMkLst>
      </pc:sldChg>
      <pc:sldChg chg="modSp">
        <pc:chgData name="Hamlet Markarian" userId="4926d2b407f31d77" providerId="LiveId" clId="{2EB91DB7-FECE-4CBB-A9DE-87B66024318A}" dt="2018-03-21T10:21:59.367" v="191" actId="1076"/>
        <pc:sldMkLst>
          <pc:docMk/>
          <pc:sldMk cId="1092400239" sldId="801"/>
        </pc:sldMkLst>
        <pc:spChg chg="mod">
          <ac:chgData name="Hamlet Markarian" userId="4926d2b407f31d77" providerId="LiveId" clId="{2EB91DB7-FECE-4CBB-A9DE-87B66024318A}" dt="2018-03-21T10:00:48.054" v="3" actId="20577"/>
          <ac:spMkLst>
            <pc:docMk/>
            <pc:sldMk cId="1092400239" sldId="801"/>
            <ac:spMk id="11" creationId="{09372442-DBD6-4DCA-A9FD-E5B84714FC5F}"/>
          </ac:spMkLst>
        </pc:spChg>
        <pc:spChg chg="mod">
          <ac:chgData name="Hamlet Markarian" userId="4926d2b407f31d77" providerId="LiveId" clId="{2EB91DB7-FECE-4CBB-A9DE-87B66024318A}" dt="2018-03-21T10:00:51.448" v="4" actId="20577"/>
          <ac:spMkLst>
            <pc:docMk/>
            <pc:sldMk cId="1092400239" sldId="801"/>
            <ac:spMk id="12" creationId="{3137C6C2-16DF-436E-8947-6224E46CDE55}"/>
          </ac:spMkLst>
        </pc:spChg>
        <pc:spChg chg="mod">
          <ac:chgData name="Hamlet Markarian" userId="4926d2b407f31d77" providerId="LiveId" clId="{2EB91DB7-FECE-4CBB-A9DE-87B66024318A}" dt="2018-03-21T10:21:59.367" v="191" actId="1076"/>
          <ac:spMkLst>
            <pc:docMk/>
            <pc:sldMk cId="1092400239" sldId="801"/>
            <ac:spMk id="18" creationId="{2285961D-8896-4FAB-B0AC-CDB358A56FDB}"/>
          </ac:spMkLst>
        </pc:spChg>
        <pc:spChg chg="mod">
          <ac:chgData name="Hamlet Markarian" userId="4926d2b407f31d77" providerId="LiveId" clId="{2EB91DB7-FECE-4CBB-A9DE-87B66024318A}" dt="2018-03-21T10:21:53.815" v="189" actId="1076"/>
          <ac:spMkLst>
            <pc:docMk/>
            <pc:sldMk cId="1092400239" sldId="801"/>
            <ac:spMk id="20" creationId="{B14BB2F1-840D-49FE-BE60-8091BB5C251D}"/>
          </ac:spMkLst>
        </pc:spChg>
        <pc:spChg chg="mod">
          <ac:chgData name="Hamlet Markarian" userId="4926d2b407f31d77" providerId="LiveId" clId="{2EB91DB7-FECE-4CBB-A9DE-87B66024318A}" dt="2018-03-21T10:21:56.343" v="190" actId="1076"/>
          <ac:spMkLst>
            <pc:docMk/>
            <pc:sldMk cId="1092400239" sldId="801"/>
            <ac:spMk id="28" creationId="{67D6B84A-38C7-4E44-B463-8771016FE07B}"/>
          </ac:spMkLst>
        </pc:spChg>
        <pc:cxnChg chg="mod">
          <ac:chgData name="Hamlet Markarian" userId="4926d2b407f31d77" providerId="LiveId" clId="{2EB91DB7-FECE-4CBB-A9DE-87B66024318A}" dt="2018-03-21T10:21:44.175" v="187" actId="14100"/>
          <ac:cxnSpMkLst>
            <pc:docMk/>
            <pc:sldMk cId="1092400239" sldId="801"/>
            <ac:cxnSpMk id="32" creationId="{BF4C0142-4CF1-4255-8F80-E99615CE9B22}"/>
          </ac:cxnSpMkLst>
        </pc:cxnChg>
        <pc:cxnChg chg="mod">
          <ac:chgData name="Hamlet Markarian" userId="4926d2b407f31d77" providerId="LiveId" clId="{2EB91DB7-FECE-4CBB-A9DE-87B66024318A}" dt="2018-03-21T10:21:48.783" v="188" actId="14100"/>
          <ac:cxnSpMkLst>
            <pc:docMk/>
            <pc:sldMk cId="1092400239" sldId="801"/>
            <ac:cxnSpMk id="34" creationId="{0E3291FA-5036-409E-9D70-B38EBA6D6F00}"/>
          </ac:cxnSpMkLst>
        </pc:cxnChg>
      </pc:sldChg>
      <pc:sldChg chg="addSp modSp">
        <pc:chgData name="Hamlet Markarian" userId="4926d2b407f31d77" providerId="LiveId" clId="{2EB91DB7-FECE-4CBB-A9DE-87B66024318A}" dt="2018-03-21T10:02:26.503" v="22" actId="14100"/>
        <pc:sldMkLst>
          <pc:docMk/>
          <pc:sldMk cId="3644308694" sldId="802"/>
        </pc:sldMkLst>
        <pc:cxnChg chg="add mod">
          <ac:chgData name="Hamlet Markarian" userId="4926d2b407f31d77" providerId="LiveId" clId="{2EB91DB7-FECE-4CBB-A9DE-87B66024318A}" dt="2018-03-21T10:02:12.415" v="16" actId="1076"/>
          <ac:cxnSpMkLst>
            <pc:docMk/>
            <pc:sldMk cId="3644308694" sldId="802"/>
            <ac:cxnSpMk id="10" creationId="{023AA88D-2AFE-48D1-906D-28A0D70EB356}"/>
          </ac:cxnSpMkLst>
        </pc:cxnChg>
        <pc:cxnChg chg="add mod">
          <ac:chgData name="Hamlet Markarian" userId="4926d2b407f31d77" providerId="LiveId" clId="{2EB91DB7-FECE-4CBB-A9DE-87B66024318A}" dt="2018-03-21T10:02:14.903" v="17" actId="571"/>
          <ac:cxnSpMkLst>
            <pc:docMk/>
            <pc:sldMk cId="3644308694" sldId="802"/>
            <ac:cxnSpMk id="13" creationId="{43877515-DC16-4FAA-A413-435D1388D582}"/>
          </ac:cxnSpMkLst>
        </pc:cxnChg>
        <pc:cxnChg chg="add mod">
          <ac:chgData name="Hamlet Markarian" userId="4926d2b407f31d77" providerId="LiveId" clId="{2EB91DB7-FECE-4CBB-A9DE-87B66024318A}" dt="2018-03-21T10:02:17.591" v="18" actId="571"/>
          <ac:cxnSpMkLst>
            <pc:docMk/>
            <pc:sldMk cId="3644308694" sldId="802"/>
            <ac:cxnSpMk id="14" creationId="{F1D14A7B-B6BE-49E7-935D-D4B993A9ED7E}"/>
          </ac:cxnSpMkLst>
        </pc:cxnChg>
        <pc:cxnChg chg="add mod">
          <ac:chgData name="Hamlet Markarian" userId="4926d2b407f31d77" providerId="LiveId" clId="{2EB91DB7-FECE-4CBB-A9DE-87B66024318A}" dt="2018-03-21T10:02:20.095" v="19" actId="571"/>
          <ac:cxnSpMkLst>
            <pc:docMk/>
            <pc:sldMk cId="3644308694" sldId="802"/>
            <ac:cxnSpMk id="15" creationId="{3CA98721-9466-48BC-A1ED-89DBF7B7D584}"/>
          </ac:cxnSpMkLst>
        </pc:cxnChg>
        <pc:cxnChg chg="add mod">
          <ac:chgData name="Hamlet Markarian" userId="4926d2b407f31d77" providerId="LiveId" clId="{2EB91DB7-FECE-4CBB-A9DE-87B66024318A}" dt="2018-03-21T10:02:22.167" v="20" actId="571"/>
          <ac:cxnSpMkLst>
            <pc:docMk/>
            <pc:sldMk cId="3644308694" sldId="802"/>
            <ac:cxnSpMk id="16" creationId="{C2B1D5CA-4219-4402-B81A-46FAD07C02DE}"/>
          </ac:cxnSpMkLst>
        </pc:cxnChg>
        <pc:cxnChg chg="add mod">
          <ac:chgData name="Hamlet Markarian" userId="4926d2b407f31d77" providerId="LiveId" clId="{2EB91DB7-FECE-4CBB-A9DE-87B66024318A}" dt="2018-03-21T10:02:26.503" v="22" actId="14100"/>
          <ac:cxnSpMkLst>
            <pc:docMk/>
            <pc:sldMk cId="3644308694" sldId="802"/>
            <ac:cxnSpMk id="17" creationId="{ABFB8B7F-D615-4ACF-8ED8-6B03FAC65ADF}"/>
          </ac:cxnSpMkLst>
        </pc:cxnChg>
      </pc:sldChg>
      <pc:sldChg chg="delSp modSp">
        <pc:chgData name="Hamlet Markarian" userId="4926d2b407f31d77" providerId="LiveId" clId="{2EB91DB7-FECE-4CBB-A9DE-87B66024318A}" dt="2018-03-21T10:22:47.703" v="192" actId="165"/>
        <pc:sldMkLst>
          <pc:docMk/>
          <pc:sldMk cId="1613890748" sldId="803"/>
        </pc:sldMkLst>
        <pc:spChg chg="mod topLvl">
          <ac:chgData name="Hamlet Markarian" userId="4926d2b407f31d77" providerId="LiveId" clId="{2EB91DB7-FECE-4CBB-A9DE-87B66024318A}" dt="2018-03-21T10:22:47.703" v="192" actId="165"/>
          <ac:spMkLst>
            <pc:docMk/>
            <pc:sldMk cId="1613890748" sldId="803"/>
            <ac:spMk id="34" creationId="{D0BEA145-EAD7-4F67-9E59-FC87131ECAB4}"/>
          </ac:spMkLst>
        </pc:spChg>
        <pc:spChg chg="mod topLvl">
          <ac:chgData name="Hamlet Markarian" userId="4926d2b407f31d77" providerId="LiveId" clId="{2EB91DB7-FECE-4CBB-A9DE-87B66024318A}" dt="2018-03-21T10:22:47.703" v="192" actId="165"/>
          <ac:spMkLst>
            <pc:docMk/>
            <pc:sldMk cId="1613890748" sldId="803"/>
            <ac:spMk id="37" creationId="{82E07BFE-ED84-49AE-B793-E012BD88E868}"/>
          </ac:spMkLst>
        </pc:spChg>
        <pc:spChg chg="mod topLvl">
          <ac:chgData name="Hamlet Markarian" userId="4926d2b407f31d77" providerId="LiveId" clId="{2EB91DB7-FECE-4CBB-A9DE-87B66024318A}" dt="2018-03-21T10:22:47.703" v="192" actId="165"/>
          <ac:spMkLst>
            <pc:docMk/>
            <pc:sldMk cId="1613890748" sldId="803"/>
            <ac:spMk id="38" creationId="{53827616-F871-4456-BD46-C88670AB657D}"/>
          </ac:spMkLst>
        </pc:spChg>
        <pc:spChg chg="mod topLvl">
          <ac:chgData name="Hamlet Markarian" userId="4926d2b407f31d77" providerId="LiveId" clId="{2EB91DB7-FECE-4CBB-A9DE-87B66024318A}" dt="2018-03-21T10:22:47.703" v="192" actId="165"/>
          <ac:spMkLst>
            <pc:docMk/>
            <pc:sldMk cId="1613890748" sldId="803"/>
            <ac:spMk id="39" creationId="{FAA8E6A1-0604-4CC3-B8FD-497B607A5841}"/>
          </ac:spMkLst>
        </pc:spChg>
        <pc:spChg chg="mod topLvl">
          <ac:chgData name="Hamlet Markarian" userId="4926d2b407f31d77" providerId="LiveId" clId="{2EB91DB7-FECE-4CBB-A9DE-87B66024318A}" dt="2018-03-21T10:22:47.703" v="192" actId="165"/>
          <ac:spMkLst>
            <pc:docMk/>
            <pc:sldMk cId="1613890748" sldId="803"/>
            <ac:spMk id="40" creationId="{922750DF-70E0-4E37-8E2D-A4B7B8D5A950}"/>
          </ac:spMkLst>
        </pc:spChg>
        <pc:spChg chg="mod topLvl">
          <ac:chgData name="Hamlet Markarian" userId="4926d2b407f31d77" providerId="LiveId" clId="{2EB91DB7-FECE-4CBB-A9DE-87B66024318A}" dt="2018-03-21T10:22:47.703" v="192" actId="165"/>
          <ac:spMkLst>
            <pc:docMk/>
            <pc:sldMk cId="1613890748" sldId="803"/>
            <ac:spMk id="41" creationId="{CD5D3FD0-F337-4F63-8E84-C62F16D817F3}"/>
          </ac:spMkLst>
        </pc:spChg>
        <pc:spChg chg="mod topLvl">
          <ac:chgData name="Hamlet Markarian" userId="4926d2b407f31d77" providerId="LiveId" clId="{2EB91DB7-FECE-4CBB-A9DE-87B66024318A}" dt="2018-03-21T10:22:47.703" v="192" actId="165"/>
          <ac:spMkLst>
            <pc:docMk/>
            <pc:sldMk cId="1613890748" sldId="803"/>
            <ac:spMk id="42" creationId="{4BD9DB0D-63A8-4143-9C74-F36B08798D62}"/>
          </ac:spMkLst>
        </pc:spChg>
        <pc:spChg chg="mod topLvl">
          <ac:chgData name="Hamlet Markarian" userId="4926d2b407f31d77" providerId="LiveId" clId="{2EB91DB7-FECE-4CBB-A9DE-87B66024318A}" dt="2018-03-21T10:22:47.703" v="192" actId="165"/>
          <ac:spMkLst>
            <pc:docMk/>
            <pc:sldMk cId="1613890748" sldId="803"/>
            <ac:spMk id="43" creationId="{7D0D71FE-6016-42E9-BA50-D2DBA2A2B064}"/>
          </ac:spMkLst>
        </pc:spChg>
        <pc:spChg chg="mod topLvl">
          <ac:chgData name="Hamlet Markarian" userId="4926d2b407f31d77" providerId="LiveId" clId="{2EB91DB7-FECE-4CBB-A9DE-87B66024318A}" dt="2018-03-21T10:22:47.703" v="192" actId="165"/>
          <ac:spMkLst>
            <pc:docMk/>
            <pc:sldMk cId="1613890748" sldId="803"/>
            <ac:spMk id="44" creationId="{DD186AFA-251C-46A1-8CF4-4A50618FD137}"/>
          </ac:spMkLst>
        </pc:spChg>
        <pc:spChg chg="mod topLvl">
          <ac:chgData name="Hamlet Markarian" userId="4926d2b407f31d77" providerId="LiveId" clId="{2EB91DB7-FECE-4CBB-A9DE-87B66024318A}" dt="2018-03-21T10:22:47.703" v="192" actId="165"/>
          <ac:spMkLst>
            <pc:docMk/>
            <pc:sldMk cId="1613890748" sldId="803"/>
            <ac:spMk id="47" creationId="{4157E375-FBEA-4D7B-A066-D6AEB017D38E}"/>
          </ac:spMkLst>
        </pc:spChg>
        <pc:spChg chg="mod topLvl">
          <ac:chgData name="Hamlet Markarian" userId="4926d2b407f31d77" providerId="LiveId" clId="{2EB91DB7-FECE-4CBB-A9DE-87B66024318A}" dt="2018-03-21T10:22:47.703" v="192" actId="165"/>
          <ac:spMkLst>
            <pc:docMk/>
            <pc:sldMk cId="1613890748" sldId="803"/>
            <ac:spMk id="48" creationId="{8ED54C93-8485-4189-A2F6-64CC743E4580}"/>
          </ac:spMkLst>
        </pc:spChg>
        <pc:spChg chg="mod topLvl">
          <ac:chgData name="Hamlet Markarian" userId="4926d2b407f31d77" providerId="LiveId" clId="{2EB91DB7-FECE-4CBB-A9DE-87B66024318A}" dt="2018-03-21T10:22:47.703" v="192" actId="165"/>
          <ac:spMkLst>
            <pc:docMk/>
            <pc:sldMk cId="1613890748" sldId="803"/>
            <ac:spMk id="49" creationId="{D7C45D25-80DC-4F73-BE1E-F1458227F958}"/>
          </ac:spMkLst>
        </pc:spChg>
        <pc:grpChg chg="del">
          <ac:chgData name="Hamlet Markarian" userId="4926d2b407f31d77" providerId="LiveId" clId="{2EB91DB7-FECE-4CBB-A9DE-87B66024318A}" dt="2018-03-21T10:22:47.703" v="192" actId="165"/>
          <ac:grpSpMkLst>
            <pc:docMk/>
            <pc:sldMk cId="1613890748" sldId="803"/>
            <ac:grpSpMk id="7" creationId="{5F020035-6D14-4643-B56D-AB4BA5067278}"/>
          </ac:grpSpMkLst>
        </pc:grpChg>
        <pc:grpChg chg="del">
          <ac:chgData name="Hamlet Markarian" userId="4926d2b407f31d77" providerId="LiveId" clId="{2EB91DB7-FECE-4CBB-A9DE-87B66024318A}" dt="2018-03-21T10:22:47.703" v="192" actId="165"/>
          <ac:grpSpMkLst>
            <pc:docMk/>
            <pc:sldMk cId="1613890748" sldId="803"/>
            <ac:grpSpMk id="8" creationId="{F4C1B3C5-2D4D-4158-AD9D-A8ABF1B7C09F}"/>
          </ac:grpSpMkLst>
        </pc:grpChg>
        <pc:grpChg chg="del">
          <ac:chgData name="Hamlet Markarian" userId="4926d2b407f31d77" providerId="LiveId" clId="{2EB91DB7-FECE-4CBB-A9DE-87B66024318A}" dt="2018-03-21T10:22:47.703" v="192" actId="165"/>
          <ac:grpSpMkLst>
            <pc:docMk/>
            <pc:sldMk cId="1613890748" sldId="803"/>
            <ac:grpSpMk id="9" creationId="{8630D391-54AC-444F-89EA-FC95F92D75D1}"/>
          </ac:grpSpMkLst>
        </pc:grpChg>
        <pc:grpChg chg="del">
          <ac:chgData name="Hamlet Markarian" userId="4926d2b407f31d77" providerId="LiveId" clId="{2EB91DB7-FECE-4CBB-A9DE-87B66024318A}" dt="2018-03-21T10:22:47.703" v="192" actId="165"/>
          <ac:grpSpMkLst>
            <pc:docMk/>
            <pc:sldMk cId="1613890748" sldId="803"/>
            <ac:grpSpMk id="19" creationId="{68222F8C-DB32-400A-91DD-8B784A653FAE}"/>
          </ac:grpSpMkLst>
        </pc:grpChg>
      </pc:sldChg>
      <pc:sldChg chg="del">
        <pc:chgData name="Hamlet Markarian" userId="4926d2b407f31d77" providerId="LiveId" clId="{2EB91DB7-FECE-4CBB-A9DE-87B66024318A}" dt="2018-03-21T09:11:43.025" v="2" actId="2696"/>
        <pc:sldMkLst>
          <pc:docMk/>
          <pc:sldMk cId="191393418" sldId="805"/>
        </pc:sldMkLst>
      </pc:sldChg>
      <pc:sldChg chg="addSp delSp modSp ord">
        <pc:chgData name="Hamlet Markarian" userId="4926d2b407f31d77" providerId="LiveId" clId="{2EB91DB7-FECE-4CBB-A9DE-87B66024318A}" dt="2018-03-21T10:50:30.769" v="563" actId="14861"/>
        <pc:sldMkLst>
          <pc:docMk/>
          <pc:sldMk cId="1670370102" sldId="807"/>
        </pc:sldMkLst>
        <pc:spChg chg="add mod">
          <ac:chgData name="Hamlet Markarian" userId="4926d2b407f31d77" providerId="LiveId" clId="{2EB91DB7-FECE-4CBB-A9DE-87B66024318A}" dt="2018-03-21T10:45:52.600" v="506" actId="1076"/>
          <ac:spMkLst>
            <pc:docMk/>
            <pc:sldMk cId="1670370102" sldId="807"/>
            <ac:spMk id="4" creationId="{15167F39-60EC-4FCB-8D08-27D93274353B}"/>
          </ac:spMkLst>
        </pc:spChg>
        <pc:spChg chg="add mod ord">
          <ac:chgData name="Hamlet Markarian" userId="4926d2b407f31d77" providerId="LiveId" clId="{2EB91DB7-FECE-4CBB-A9DE-87B66024318A}" dt="2018-03-21T10:50:30.769" v="563" actId="14861"/>
          <ac:spMkLst>
            <pc:docMk/>
            <pc:sldMk cId="1670370102" sldId="807"/>
            <ac:spMk id="8" creationId="{729036D0-0DFF-4B03-A756-112746175608}"/>
          </ac:spMkLst>
        </pc:spChg>
        <pc:spChg chg="mod">
          <ac:chgData name="Hamlet Markarian" userId="4926d2b407f31d77" providerId="LiveId" clId="{2EB91DB7-FECE-4CBB-A9DE-87B66024318A}" dt="2018-03-21T10:44:49.518" v="493" actId="14100"/>
          <ac:spMkLst>
            <pc:docMk/>
            <pc:sldMk cId="1670370102" sldId="807"/>
            <ac:spMk id="21" creationId="{3ED17BF4-0BB5-4B88-B847-D5E80B352AC5}"/>
          </ac:spMkLst>
        </pc:spChg>
        <pc:spChg chg="del mod">
          <ac:chgData name="Hamlet Markarian" userId="4926d2b407f31d77" providerId="LiveId" clId="{2EB91DB7-FECE-4CBB-A9DE-87B66024318A}" dt="2018-03-21T10:24:05.983" v="196" actId="478"/>
          <ac:spMkLst>
            <pc:docMk/>
            <pc:sldMk cId="1670370102" sldId="807"/>
            <ac:spMk id="23" creationId="{544E7251-5D40-404E-98AE-52BD9572175C}"/>
          </ac:spMkLst>
        </pc:spChg>
        <pc:spChg chg="add mod">
          <ac:chgData name="Hamlet Markarian" userId="4926d2b407f31d77" providerId="LiveId" clId="{2EB91DB7-FECE-4CBB-A9DE-87B66024318A}" dt="2018-03-21T10:50:13.415" v="561" actId="14100"/>
          <ac:spMkLst>
            <pc:docMk/>
            <pc:sldMk cId="1670370102" sldId="807"/>
            <ac:spMk id="24" creationId="{52BE4B14-1436-4CB4-ADDB-E18D2E9331B2}"/>
          </ac:spMkLst>
        </pc:spChg>
        <pc:spChg chg="add mod">
          <ac:chgData name="Hamlet Markarian" userId="4926d2b407f31d77" providerId="LiveId" clId="{2EB91DB7-FECE-4CBB-A9DE-87B66024318A}" dt="2018-03-21T10:48:58.063" v="546" actId="14861"/>
          <ac:spMkLst>
            <pc:docMk/>
            <pc:sldMk cId="1670370102" sldId="807"/>
            <ac:spMk id="25" creationId="{5E1F878C-13D1-4770-B3B7-850792823E03}"/>
          </ac:spMkLst>
        </pc:spChg>
        <pc:spChg chg="add del mod">
          <ac:chgData name="Hamlet Markarian" userId="4926d2b407f31d77" providerId="LiveId" clId="{2EB91DB7-FECE-4CBB-A9DE-87B66024318A}" dt="2018-03-21T10:48:15.439" v="538" actId="478"/>
          <ac:spMkLst>
            <pc:docMk/>
            <pc:sldMk cId="1670370102" sldId="807"/>
            <ac:spMk id="28" creationId="{823CE64D-F5DF-4857-BB30-F6F3CF969999}"/>
          </ac:spMkLst>
        </pc:spChg>
        <pc:spChg chg="add mod">
          <ac:chgData name="Hamlet Markarian" userId="4926d2b407f31d77" providerId="LiveId" clId="{2EB91DB7-FECE-4CBB-A9DE-87B66024318A}" dt="2018-03-21T10:45:52.600" v="506" actId="1076"/>
          <ac:spMkLst>
            <pc:docMk/>
            <pc:sldMk cId="1670370102" sldId="807"/>
            <ac:spMk id="30" creationId="{A1904549-0E84-4180-9E0F-55851B5446BD}"/>
          </ac:spMkLst>
        </pc:spChg>
        <pc:spChg chg="add mod">
          <ac:chgData name="Hamlet Markarian" userId="4926d2b407f31d77" providerId="LiveId" clId="{2EB91DB7-FECE-4CBB-A9DE-87B66024318A}" dt="2018-03-21T10:45:52.600" v="506" actId="1076"/>
          <ac:spMkLst>
            <pc:docMk/>
            <pc:sldMk cId="1670370102" sldId="807"/>
            <ac:spMk id="31" creationId="{A632E7E5-74D1-4002-8BB0-AFF04FD09695}"/>
          </ac:spMkLst>
        </pc:spChg>
        <pc:spChg chg="add mod">
          <ac:chgData name="Hamlet Markarian" userId="4926d2b407f31d77" providerId="LiveId" clId="{2EB91DB7-FECE-4CBB-A9DE-87B66024318A}" dt="2018-03-21T10:45:52.600" v="506" actId="1076"/>
          <ac:spMkLst>
            <pc:docMk/>
            <pc:sldMk cId="1670370102" sldId="807"/>
            <ac:spMk id="32" creationId="{A8ED0836-8075-4A42-9D88-9B107AD8CBA6}"/>
          </ac:spMkLst>
        </pc:spChg>
        <pc:spChg chg="add mod">
          <ac:chgData name="Hamlet Markarian" userId="4926d2b407f31d77" providerId="LiveId" clId="{2EB91DB7-FECE-4CBB-A9DE-87B66024318A}" dt="2018-03-21T10:45:52.600" v="506" actId="1076"/>
          <ac:spMkLst>
            <pc:docMk/>
            <pc:sldMk cId="1670370102" sldId="807"/>
            <ac:spMk id="33" creationId="{8D4522B3-B5AA-47F6-9359-E2BB79D3EF55}"/>
          </ac:spMkLst>
        </pc:spChg>
        <pc:spChg chg="add mod">
          <ac:chgData name="Hamlet Markarian" userId="4926d2b407f31d77" providerId="LiveId" clId="{2EB91DB7-FECE-4CBB-A9DE-87B66024318A}" dt="2018-03-21T10:45:52.600" v="506" actId="1076"/>
          <ac:spMkLst>
            <pc:docMk/>
            <pc:sldMk cId="1670370102" sldId="807"/>
            <ac:spMk id="34" creationId="{8EED93F7-9996-4F65-805A-CB1BF9698DCB}"/>
          </ac:spMkLst>
        </pc:spChg>
        <pc:spChg chg="add del mod">
          <ac:chgData name="Hamlet Markarian" userId="4926d2b407f31d77" providerId="LiveId" clId="{2EB91DB7-FECE-4CBB-A9DE-87B66024318A}" dt="2018-03-21T10:32:22.895" v="284" actId="478"/>
          <ac:spMkLst>
            <pc:docMk/>
            <pc:sldMk cId="1670370102" sldId="807"/>
            <ac:spMk id="35" creationId="{22349A51-41F9-449D-B5DB-CEC125E8E3AA}"/>
          </ac:spMkLst>
        </pc:spChg>
        <pc:spChg chg="add mod">
          <ac:chgData name="Hamlet Markarian" userId="4926d2b407f31d77" providerId="LiveId" clId="{2EB91DB7-FECE-4CBB-A9DE-87B66024318A}" dt="2018-03-21T10:45:52.600" v="506" actId="1076"/>
          <ac:spMkLst>
            <pc:docMk/>
            <pc:sldMk cId="1670370102" sldId="807"/>
            <ac:spMk id="37" creationId="{26567581-BA0B-48E0-BE34-B266E7D09885}"/>
          </ac:spMkLst>
        </pc:spChg>
        <pc:spChg chg="add mod">
          <ac:chgData name="Hamlet Markarian" userId="4926d2b407f31d77" providerId="LiveId" clId="{2EB91DB7-FECE-4CBB-A9DE-87B66024318A}" dt="2018-03-21T10:45:52.600" v="506" actId="1076"/>
          <ac:spMkLst>
            <pc:docMk/>
            <pc:sldMk cId="1670370102" sldId="807"/>
            <ac:spMk id="38" creationId="{8A95EA66-2318-4213-AF7A-130EC9AE7C12}"/>
          </ac:spMkLst>
        </pc:spChg>
        <pc:spChg chg="add mod">
          <ac:chgData name="Hamlet Markarian" userId="4926d2b407f31d77" providerId="LiveId" clId="{2EB91DB7-FECE-4CBB-A9DE-87B66024318A}" dt="2018-03-21T10:45:52.600" v="506" actId="1076"/>
          <ac:spMkLst>
            <pc:docMk/>
            <pc:sldMk cId="1670370102" sldId="807"/>
            <ac:spMk id="39" creationId="{1DFA8C40-129A-4CBF-95E7-C2527A12CFAF}"/>
          </ac:spMkLst>
        </pc:spChg>
        <pc:spChg chg="add mod">
          <ac:chgData name="Hamlet Markarian" userId="4926d2b407f31d77" providerId="LiveId" clId="{2EB91DB7-FECE-4CBB-A9DE-87B66024318A}" dt="2018-03-21T10:45:52.600" v="506" actId="1076"/>
          <ac:spMkLst>
            <pc:docMk/>
            <pc:sldMk cId="1670370102" sldId="807"/>
            <ac:spMk id="40" creationId="{30BC097A-D374-48A5-8AA9-E5BCD32EBC82}"/>
          </ac:spMkLst>
        </pc:spChg>
        <pc:spChg chg="add mod">
          <ac:chgData name="Hamlet Markarian" userId="4926d2b407f31d77" providerId="LiveId" clId="{2EB91DB7-FECE-4CBB-A9DE-87B66024318A}" dt="2018-03-21T10:45:52.600" v="506" actId="1076"/>
          <ac:spMkLst>
            <pc:docMk/>
            <pc:sldMk cId="1670370102" sldId="807"/>
            <ac:spMk id="41" creationId="{9CCBF142-DC05-4AA2-9254-D0C6A5EE1FFC}"/>
          </ac:spMkLst>
        </pc:spChg>
        <pc:spChg chg="add mod">
          <ac:chgData name="Hamlet Markarian" userId="4926d2b407f31d77" providerId="LiveId" clId="{2EB91DB7-FECE-4CBB-A9DE-87B66024318A}" dt="2018-03-21T10:45:52.600" v="506" actId="1076"/>
          <ac:spMkLst>
            <pc:docMk/>
            <pc:sldMk cId="1670370102" sldId="807"/>
            <ac:spMk id="63" creationId="{94A1D5D0-2804-4F72-853A-25E5948A13BE}"/>
          </ac:spMkLst>
        </pc:spChg>
        <pc:spChg chg="add mod">
          <ac:chgData name="Hamlet Markarian" userId="4926d2b407f31d77" providerId="LiveId" clId="{2EB91DB7-FECE-4CBB-A9DE-87B66024318A}" dt="2018-03-21T10:45:52.600" v="506" actId="1076"/>
          <ac:spMkLst>
            <pc:docMk/>
            <pc:sldMk cId="1670370102" sldId="807"/>
            <ac:spMk id="65" creationId="{304F519C-93ED-4180-86EF-3BD5786F6E08}"/>
          </ac:spMkLst>
        </pc:spChg>
        <pc:spChg chg="add mod">
          <ac:chgData name="Hamlet Markarian" userId="4926d2b407f31d77" providerId="LiveId" clId="{2EB91DB7-FECE-4CBB-A9DE-87B66024318A}" dt="2018-03-21T10:45:52.600" v="506" actId="1076"/>
          <ac:spMkLst>
            <pc:docMk/>
            <pc:sldMk cId="1670370102" sldId="807"/>
            <ac:spMk id="66" creationId="{3FFB1797-3944-4005-92C1-62ECAA902F10}"/>
          </ac:spMkLst>
        </pc:spChg>
        <pc:spChg chg="add mod">
          <ac:chgData name="Hamlet Markarian" userId="4926d2b407f31d77" providerId="LiveId" clId="{2EB91DB7-FECE-4CBB-A9DE-87B66024318A}" dt="2018-03-21T10:48:05.948" v="536" actId="1035"/>
          <ac:spMkLst>
            <pc:docMk/>
            <pc:sldMk cId="1670370102" sldId="807"/>
            <ac:spMk id="80" creationId="{C432C125-3831-4A0E-A4C1-98295534870B}"/>
          </ac:spMkLst>
        </pc:spChg>
        <pc:spChg chg="add mod">
          <ac:chgData name="Hamlet Markarian" userId="4926d2b407f31d77" providerId="LiveId" clId="{2EB91DB7-FECE-4CBB-A9DE-87B66024318A}" dt="2018-03-21T10:48:05.948" v="536" actId="1035"/>
          <ac:spMkLst>
            <pc:docMk/>
            <pc:sldMk cId="1670370102" sldId="807"/>
            <ac:spMk id="81" creationId="{E79F22B9-8335-40DD-9396-F016AAE94C6C}"/>
          </ac:spMkLst>
        </pc:spChg>
        <pc:spChg chg="add mod">
          <ac:chgData name="Hamlet Markarian" userId="4926d2b407f31d77" providerId="LiveId" clId="{2EB91DB7-FECE-4CBB-A9DE-87B66024318A}" dt="2018-03-21T10:48:05.948" v="536" actId="1035"/>
          <ac:spMkLst>
            <pc:docMk/>
            <pc:sldMk cId="1670370102" sldId="807"/>
            <ac:spMk id="82" creationId="{E5896E4C-52C9-426D-BF01-4E0A6EB89930}"/>
          </ac:spMkLst>
        </pc:spChg>
        <pc:spChg chg="add mod">
          <ac:chgData name="Hamlet Markarian" userId="4926d2b407f31d77" providerId="LiveId" clId="{2EB91DB7-FECE-4CBB-A9DE-87B66024318A}" dt="2018-03-21T10:48:05.948" v="536" actId="1035"/>
          <ac:spMkLst>
            <pc:docMk/>
            <pc:sldMk cId="1670370102" sldId="807"/>
            <ac:spMk id="83" creationId="{C9FB54F1-9BFF-492C-A652-44B5EB6B60D0}"/>
          </ac:spMkLst>
        </pc:spChg>
        <pc:spChg chg="add mod">
          <ac:chgData name="Hamlet Markarian" userId="4926d2b407f31d77" providerId="LiveId" clId="{2EB91DB7-FECE-4CBB-A9DE-87B66024318A}" dt="2018-03-21T10:46:31.869" v="514" actId="1076"/>
          <ac:spMkLst>
            <pc:docMk/>
            <pc:sldMk cId="1670370102" sldId="807"/>
            <ac:spMk id="85" creationId="{0440DAA0-754A-44C4-9958-23318B75D8EA}"/>
          </ac:spMkLst>
        </pc:spChg>
        <pc:spChg chg="add mod">
          <ac:chgData name="Hamlet Markarian" userId="4926d2b407f31d77" providerId="LiveId" clId="{2EB91DB7-FECE-4CBB-A9DE-87B66024318A}" dt="2018-03-21T10:46:31.869" v="514" actId="1076"/>
          <ac:spMkLst>
            <pc:docMk/>
            <pc:sldMk cId="1670370102" sldId="807"/>
            <ac:spMk id="86" creationId="{04EF8032-7ADE-4673-9D72-5657C8A2CBBF}"/>
          </ac:spMkLst>
        </pc:spChg>
        <pc:spChg chg="add mod">
          <ac:chgData name="Hamlet Markarian" userId="4926d2b407f31d77" providerId="LiveId" clId="{2EB91DB7-FECE-4CBB-A9DE-87B66024318A}" dt="2018-03-21T10:46:31.869" v="514" actId="1076"/>
          <ac:spMkLst>
            <pc:docMk/>
            <pc:sldMk cId="1670370102" sldId="807"/>
            <ac:spMk id="87" creationId="{5F0A3704-9D28-4FB0-9EC1-6F645852D191}"/>
          </ac:spMkLst>
        </pc:spChg>
        <pc:spChg chg="add mod">
          <ac:chgData name="Hamlet Markarian" userId="4926d2b407f31d77" providerId="LiveId" clId="{2EB91DB7-FECE-4CBB-A9DE-87B66024318A}" dt="2018-03-21T10:46:31.869" v="514" actId="1076"/>
          <ac:spMkLst>
            <pc:docMk/>
            <pc:sldMk cId="1670370102" sldId="807"/>
            <ac:spMk id="88" creationId="{747C9B56-4804-4FE4-A611-07F125B95F37}"/>
          </ac:spMkLst>
        </pc:spChg>
        <pc:spChg chg="add mod">
          <ac:chgData name="Hamlet Markarian" userId="4926d2b407f31d77" providerId="LiveId" clId="{2EB91DB7-FECE-4CBB-A9DE-87B66024318A}" dt="2018-03-21T10:46:31.869" v="514" actId="1076"/>
          <ac:spMkLst>
            <pc:docMk/>
            <pc:sldMk cId="1670370102" sldId="807"/>
            <ac:spMk id="89" creationId="{EFDF16A3-E4F6-4EBC-8066-2E91B67F02CF}"/>
          </ac:spMkLst>
        </pc:spChg>
        <pc:spChg chg="add mod">
          <ac:chgData name="Hamlet Markarian" userId="4926d2b407f31d77" providerId="LiveId" clId="{2EB91DB7-FECE-4CBB-A9DE-87B66024318A}" dt="2018-03-21T10:46:31.869" v="514" actId="1076"/>
          <ac:spMkLst>
            <pc:docMk/>
            <pc:sldMk cId="1670370102" sldId="807"/>
            <ac:spMk id="90" creationId="{B1908ABC-5C94-426D-91C5-42CE125098E3}"/>
          </ac:spMkLst>
        </pc:spChg>
        <pc:spChg chg="add mod">
          <ac:chgData name="Hamlet Markarian" userId="4926d2b407f31d77" providerId="LiveId" clId="{2EB91DB7-FECE-4CBB-A9DE-87B66024318A}" dt="2018-03-21T10:46:31.869" v="514" actId="1076"/>
          <ac:spMkLst>
            <pc:docMk/>
            <pc:sldMk cId="1670370102" sldId="807"/>
            <ac:spMk id="91" creationId="{E09840AF-FD21-4020-AA09-040F2712DC35}"/>
          </ac:spMkLst>
        </pc:spChg>
        <pc:spChg chg="add mod">
          <ac:chgData name="Hamlet Markarian" userId="4926d2b407f31d77" providerId="LiveId" clId="{2EB91DB7-FECE-4CBB-A9DE-87B66024318A}" dt="2018-03-21T10:46:31.869" v="514" actId="1076"/>
          <ac:spMkLst>
            <pc:docMk/>
            <pc:sldMk cId="1670370102" sldId="807"/>
            <ac:spMk id="94" creationId="{8A5E2173-F7B8-4ADA-9EC8-931E97C31EB0}"/>
          </ac:spMkLst>
        </pc:spChg>
        <pc:spChg chg="add mod">
          <ac:chgData name="Hamlet Markarian" userId="4926d2b407f31d77" providerId="LiveId" clId="{2EB91DB7-FECE-4CBB-A9DE-87B66024318A}" dt="2018-03-21T10:46:31.869" v="514" actId="1076"/>
          <ac:spMkLst>
            <pc:docMk/>
            <pc:sldMk cId="1670370102" sldId="807"/>
            <ac:spMk id="95" creationId="{CEA8D08A-5C18-4836-BB84-C78D9DC4116B}"/>
          </ac:spMkLst>
        </pc:spChg>
        <pc:spChg chg="add mod">
          <ac:chgData name="Hamlet Markarian" userId="4926d2b407f31d77" providerId="LiveId" clId="{2EB91DB7-FECE-4CBB-A9DE-87B66024318A}" dt="2018-03-21T10:46:31.869" v="514" actId="1076"/>
          <ac:spMkLst>
            <pc:docMk/>
            <pc:sldMk cId="1670370102" sldId="807"/>
            <ac:spMk id="96" creationId="{BF1335E5-7DFD-4042-9133-ED3E1AFE77E7}"/>
          </ac:spMkLst>
        </pc:spChg>
        <pc:spChg chg="add mod">
          <ac:chgData name="Hamlet Markarian" userId="4926d2b407f31d77" providerId="LiveId" clId="{2EB91DB7-FECE-4CBB-A9DE-87B66024318A}" dt="2018-03-21T10:46:31.869" v="514" actId="1076"/>
          <ac:spMkLst>
            <pc:docMk/>
            <pc:sldMk cId="1670370102" sldId="807"/>
            <ac:spMk id="108" creationId="{2F5BA467-B90F-43C7-B5FA-DC2C27A56E2F}"/>
          </ac:spMkLst>
        </pc:spChg>
        <pc:spChg chg="add mod">
          <ac:chgData name="Hamlet Markarian" userId="4926d2b407f31d77" providerId="LiveId" clId="{2EB91DB7-FECE-4CBB-A9DE-87B66024318A}" dt="2018-03-21T10:46:31.869" v="514" actId="1076"/>
          <ac:spMkLst>
            <pc:docMk/>
            <pc:sldMk cId="1670370102" sldId="807"/>
            <ac:spMk id="127" creationId="{8BFFFDDC-C5C2-4ED6-A2FA-CF064F2AD46E}"/>
          </ac:spMkLst>
        </pc:spChg>
        <pc:spChg chg="add mod">
          <ac:chgData name="Hamlet Markarian" userId="4926d2b407f31d77" providerId="LiveId" clId="{2EB91DB7-FECE-4CBB-A9DE-87B66024318A}" dt="2018-03-21T10:46:31.869" v="514" actId="1076"/>
          <ac:spMkLst>
            <pc:docMk/>
            <pc:sldMk cId="1670370102" sldId="807"/>
            <ac:spMk id="128" creationId="{DBB05E99-A3A5-41D4-AD7B-690A09BE781B}"/>
          </ac:spMkLst>
        </pc:spChg>
        <pc:spChg chg="add mod">
          <ac:chgData name="Hamlet Markarian" userId="4926d2b407f31d77" providerId="LiveId" clId="{2EB91DB7-FECE-4CBB-A9DE-87B66024318A}" dt="2018-03-21T10:46:31.869" v="514" actId="1076"/>
          <ac:spMkLst>
            <pc:docMk/>
            <pc:sldMk cId="1670370102" sldId="807"/>
            <ac:spMk id="129" creationId="{DB14E635-91B5-46D8-AD09-20566A1783E0}"/>
          </ac:spMkLst>
        </pc:spChg>
        <pc:spChg chg="add mod">
          <ac:chgData name="Hamlet Markarian" userId="4926d2b407f31d77" providerId="LiveId" clId="{2EB91DB7-FECE-4CBB-A9DE-87B66024318A}" dt="2018-03-21T10:48:12.566" v="537" actId="1076"/>
          <ac:spMkLst>
            <pc:docMk/>
            <pc:sldMk cId="1670370102" sldId="807"/>
            <ac:spMk id="142" creationId="{841A526B-9707-46EF-9B2C-9DC5FE7BB746}"/>
          </ac:spMkLst>
        </pc:spChg>
        <pc:spChg chg="add del mod">
          <ac:chgData name="Hamlet Markarian" userId="4926d2b407f31d77" providerId="LiveId" clId="{2EB91DB7-FECE-4CBB-A9DE-87B66024318A}" dt="2018-03-21T10:46:21.159" v="512" actId="478"/>
          <ac:spMkLst>
            <pc:docMk/>
            <pc:sldMk cId="1670370102" sldId="807"/>
            <ac:spMk id="143" creationId="{D273239D-F897-4484-8523-2C0FB19DEC08}"/>
          </ac:spMkLst>
        </pc:spChg>
        <pc:spChg chg="add del mod">
          <ac:chgData name="Hamlet Markarian" userId="4926d2b407f31d77" providerId="LiveId" clId="{2EB91DB7-FECE-4CBB-A9DE-87B66024318A}" dt="2018-03-21T10:46:21.159" v="512" actId="478"/>
          <ac:spMkLst>
            <pc:docMk/>
            <pc:sldMk cId="1670370102" sldId="807"/>
            <ac:spMk id="144" creationId="{67F1E873-F697-4722-A321-B3119A5A3192}"/>
          </ac:spMkLst>
        </pc:spChg>
        <pc:spChg chg="add del mod">
          <ac:chgData name="Hamlet Markarian" userId="4926d2b407f31d77" providerId="LiveId" clId="{2EB91DB7-FECE-4CBB-A9DE-87B66024318A}" dt="2018-03-21T10:46:21.159" v="512" actId="478"/>
          <ac:spMkLst>
            <pc:docMk/>
            <pc:sldMk cId="1670370102" sldId="807"/>
            <ac:spMk id="145" creationId="{69247120-1D29-41DE-82B9-568A95C8CBF4}"/>
          </ac:spMkLst>
        </pc:spChg>
        <pc:grpChg chg="add mod">
          <ac:chgData name="Hamlet Markarian" userId="4926d2b407f31d77" providerId="LiveId" clId="{2EB91DB7-FECE-4CBB-A9DE-87B66024318A}" dt="2018-03-21T10:44:54.014" v="494" actId="164"/>
          <ac:grpSpMkLst>
            <pc:docMk/>
            <pc:sldMk cId="1670370102" sldId="807"/>
            <ac:grpSpMk id="2" creationId="{F963A059-9342-4A1D-ABF3-8858386F9A87}"/>
          </ac:grpSpMkLst>
        </pc:grpChg>
        <pc:grpChg chg="add mod">
          <ac:chgData name="Hamlet Markarian" userId="4926d2b407f31d77" providerId="LiveId" clId="{2EB91DB7-FECE-4CBB-A9DE-87B66024318A}" dt="2018-03-21T10:50:25.071" v="562" actId="1076"/>
          <ac:grpSpMkLst>
            <pc:docMk/>
            <pc:sldMk cId="1670370102" sldId="807"/>
            <ac:grpSpMk id="7" creationId="{E0BD4BB5-06CC-4A17-B0EB-B03BD00BDBBE}"/>
          </ac:grpSpMkLst>
        </pc:grpChg>
        <pc:grpChg chg="add mod ord">
          <ac:chgData name="Hamlet Markarian" userId="4926d2b407f31d77" providerId="LiveId" clId="{2EB91DB7-FECE-4CBB-A9DE-87B66024318A}" dt="2018-03-21T10:45:52.600" v="506" actId="1076"/>
          <ac:grpSpMkLst>
            <pc:docMk/>
            <pc:sldMk cId="1670370102" sldId="807"/>
            <ac:grpSpMk id="42" creationId="{58000191-7AF8-41F2-9D6A-0ABE1DA76834}"/>
          </ac:grpSpMkLst>
        </pc:grpChg>
        <pc:grpChg chg="add mod">
          <ac:chgData name="Hamlet Markarian" userId="4926d2b407f31d77" providerId="LiveId" clId="{2EB91DB7-FECE-4CBB-A9DE-87B66024318A}" dt="2018-03-21T10:45:52.600" v="506" actId="1076"/>
          <ac:grpSpMkLst>
            <pc:docMk/>
            <pc:sldMk cId="1670370102" sldId="807"/>
            <ac:grpSpMk id="48" creationId="{871FF178-3642-474A-86BA-7B0B88AE1BDF}"/>
          </ac:grpSpMkLst>
        </pc:grpChg>
        <pc:grpChg chg="add mod">
          <ac:chgData name="Hamlet Markarian" userId="4926d2b407f31d77" providerId="LiveId" clId="{2EB91DB7-FECE-4CBB-A9DE-87B66024318A}" dt="2018-03-21T10:45:52.600" v="506" actId="1076"/>
          <ac:grpSpMkLst>
            <pc:docMk/>
            <pc:sldMk cId="1670370102" sldId="807"/>
            <ac:grpSpMk id="51" creationId="{993B271C-D217-4DA5-B8C1-9641E453FB37}"/>
          </ac:grpSpMkLst>
        </pc:grpChg>
        <pc:grpChg chg="add mod">
          <ac:chgData name="Hamlet Markarian" userId="4926d2b407f31d77" providerId="LiveId" clId="{2EB91DB7-FECE-4CBB-A9DE-87B66024318A}" dt="2018-03-21T10:45:52.600" v="506" actId="1076"/>
          <ac:grpSpMkLst>
            <pc:docMk/>
            <pc:sldMk cId="1670370102" sldId="807"/>
            <ac:grpSpMk id="54" creationId="{EA2CF2BA-8D97-4EB2-8C7A-C258FA6CEC7D}"/>
          </ac:grpSpMkLst>
        </pc:grpChg>
        <pc:grpChg chg="add mod">
          <ac:chgData name="Hamlet Markarian" userId="4926d2b407f31d77" providerId="LiveId" clId="{2EB91DB7-FECE-4CBB-A9DE-87B66024318A}" dt="2018-03-21T10:45:52.600" v="506" actId="1076"/>
          <ac:grpSpMkLst>
            <pc:docMk/>
            <pc:sldMk cId="1670370102" sldId="807"/>
            <ac:grpSpMk id="57" creationId="{3F493876-70F8-4237-8D2A-366798DFC8FF}"/>
          </ac:grpSpMkLst>
        </pc:grpChg>
        <pc:grpChg chg="add mod">
          <ac:chgData name="Hamlet Markarian" userId="4926d2b407f31d77" providerId="LiveId" clId="{2EB91DB7-FECE-4CBB-A9DE-87B66024318A}" dt="2018-03-21T10:45:52.600" v="506" actId="1076"/>
          <ac:grpSpMkLst>
            <pc:docMk/>
            <pc:sldMk cId="1670370102" sldId="807"/>
            <ac:grpSpMk id="60" creationId="{F406EEC0-C8A4-4281-8D71-CAEAD55BAF32}"/>
          </ac:grpSpMkLst>
        </pc:grpChg>
        <pc:grpChg chg="add mod">
          <ac:chgData name="Hamlet Markarian" userId="4926d2b407f31d77" providerId="LiveId" clId="{2EB91DB7-FECE-4CBB-A9DE-87B66024318A}" dt="2018-03-21T10:45:52.600" v="506" actId="1076"/>
          <ac:grpSpMkLst>
            <pc:docMk/>
            <pc:sldMk cId="1670370102" sldId="807"/>
            <ac:grpSpMk id="67" creationId="{BD7BF7AF-9739-43FF-9D9F-597868B6E0D5}"/>
          </ac:grpSpMkLst>
        </pc:grpChg>
        <pc:grpChg chg="add mod">
          <ac:chgData name="Hamlet Markarian" userId="4926d2b407f31d77" providerId="LiveId" clId="{2EB91DB7-FECE-4CBB-A9DE-87B66024318A}" dt="2018-03-21T10:45:52.600" v="506" actId="1076"/>
          <ac:grpSpMkLst>
            <pc:docMk/>
            <pc:sldMk cId="1670370102" sldId="807"/>
            <ac:grpSpMk id="70" creationId="{6E8EE52E-3BF3-4530-A925-0DA4D67C553B}"/>
          </ac:grpSpMkLst>
        </pc:grpChg>
        <pc:grpChg chg="add mod">
          <ac:chgData name="Hamlet Markarian" userId="4926d2b407f31d77" providerId="LiveId" clId="{2EB91DB7-FECE-4CBB-A9DE-87B66024318A}" dt="2018-03-21T10:45:52.600" v="506" actId="1076"/>
          <ac:grpSpMkLst>
            <pc:docMk/>
            <pc:sldMk cId="1670370102" sldId="807"/>
            <ac:grpSpMk id="73" creationId="{96C5BB5F-AA82-4DDD-828E-48AD5C401E06}"/>
          </ac:grpSpMkLst>
        </pc:grpChg>
        <pc:grpChg chg="add mod">
          <ac:chgData name="Hamlet Markarian" userId="4926d2b407f31d77" providerId="LiveId" clId="{2EB91DB7-FECE-4CBB-A9DE-87B66024318A}" dt="2018-03-21T10:45:52.600" v="506" actId="1076"/>
          <ac:grpSpMkLst>
            <pc:docMk/>
            <pc:sldMk cId="1670370102" sldId="807"/>
            <ac:grpSpMk id="76" creationId="{3C1ED864-BC94-4EB2-840D-DA0154A1256A}"/>
          </ac:grpSpMkLst>
        </pc:grpChg>
        <pc:grpChg chg="add mod">
          <ac:chgData name="Hamlet Markarian" userId="4926d2b407f31d77" providerId="LiveId" clId="{2EB91DB7-FECE-4CBB-A9DE-87B66024318A}" dt="2018-03-21T10:46:31.869" v="514" actId="1076"/>
          <ac:grpSpMkLst>
            <pc:docMk/>
            <pc:sldMk cId="1670370102" sldId="807"/>
            <ac:grpSpMk id="109" creationId="{54292EDE-12F5-4E5F-86F0-6F871B4AC231}"/>
          </ac:grpSpMkLst>
        </pc:grpChg>
        <pc:grpChg chg="add mod">
          <ac:chgData name="Hamlet Markarian" userId="4926d2b407f31d77" providerId="LiveId" clId="{2EB91DB7-FECE-4CBB-A9DE-87B66024318A}" dt="2018-03-21T10:46:31.869" v="514" actId="1076"/>
          <ac:grpSpMkLst>
            <pc:docMk/>
            <pc:sldMk cId="1670370102" sldId="807"/>
            <ac:grpSpMk id="112" creationId="{9CB02CBB-E2AA-419A-97CA-EA044E2B4AC7}"/>
          </ac:grpSpMkLst>
        </pc:grpChg>
        <pc:grpChg chg="add mod">
          <ac:chgData name="Hamlet Markarian" userId="4926d2b407f31d77" providerId="LiveId" clId="{2EB91DB7-FECE-4CBB-A9DE-87B66024318A}" dt="2018-03-21T10:46:31.869" v="514" actId="1076"/>
          <ac:grpSpMkLst>
            <pc:docMk/>
            <pc:sldMk cId="1670370102" sldId="807"/>
            <ac:grpSpMk id="115" creationId="{7FE09FCA-4949-4786-8039-DFFC72387E32}"/>
          </ac:grpSpMkLst>
        </pc:grpChg>
        <pc:grpChg chg="add mod">
          <ac:chgData name="Hamlet Markarian" userId="4926d2b407f31d77" providerId="LiveId" clId="{2EB91DB7-FECE-4CBB-A9DE-87B66024318A}" dt="2018-03-21T10:46:31.869" v="514" actId="1076"/>
          <ac:grpSpMkLst>
            <pc:docMk/>
            <pc:sldMk cId="1670370102" sldId="807"/>
            <ac:grpSpMk id="118" creationId="{7F545864-D2E4-426F-9E68-6FAF6CD5B60C}"/>
          </ac:grpSpMkLst>
        </pc:grpChg>
        <pc:grpChg chg="add mod">
          <ac:chgData name="Hamlet Markarian" userId="4926d2b407f31d77" providerId="LiveId" clId="{2EB91DB7-FECE-4CBB-A9DE-87B66024318A}" dt="2018-03-21T10:46:31.869" v="514" actId="1076"/>
          <ac:grpSpMkLst>
            <pc:docMk/>
            <pc:sldMk cId="1670370102" sldId="807"/>
            <ac:grpSpMk id="121" creationId="{FFBECF3F-EF42-4505-8053-C78A321D3554}"/>
          </ac:grpSpMkLst>
        </pc:grpChg>
        <pc:grpChg chg="add mod">
          <ac:chgData name="Hamlet Markarian" userId="4926d2b407f31d77" providerId="LiveId" clId="{2EB91DB7-FECE-4CBB-A9DE-87B66024318A}" dt="2018-03-21T10:46:31.869" v="514" actId="1076"/>
          <ac:grpSpMkLst>
            <pc:docMk/>
            <pc:sldMk cId="1670370102" sldId="807"/>
            <ac:grpSpMk id="124" creationId="{CA080F7E-EC6E-4F17-B98F-7AA4B221A2BB}"/>
          </ac:grpSpMkLst>
        </pc:grpChg>
        <pc:grpChg chg="add del mod">
          <ac:chgData name="Hamlet Markarian" userId="4926d2b407f31d77" providerId="LiveId" clId="{2EB91DB7-FECE-4CBB-A9DE-87B66024318A}" dt="2018-03-21T10:47:11.383" v="530" actId="478"/>
          <ac:grpSpMkLst>
            <pc:docMk/>
            <pc:sldMk cId="1670370102" sldId="807"/>
            <ac:grpSpMk id="130" creationId="{135CCD4F-5B2A-4ECB-B756-0D2088A48B6D}"/>
          </ac:grpSpMkLst>
        </pc:grpChg>
        <pc:grpChg chg="add mod">
          <ac:chgData name="Hamlet Markarian" userId="4926d2b407f31d77" providerId="LiveId" clId="{2EB91DB7-FECE-4CBB-A9DE-87B66024318A}" dt="2018-03-21T10:46:31.869" v="514" actId="1076"/>
          <ac:grpSpMkLst>
            <pc:docMk/>
            <pc:sldMk cId="1670370102" sldId="807"/>
            <ac:grpSpMk id="133" creationId="{E4370328-700E-4AF9-89FC-A937D89A722F}"/>
          </ac:grpSpMkLst>
        </pc:grpChg>
        <pc:grpChg chg="add mod">
          <ac:chgData name="Hamlet Markarian" userId="4926d2b407f31d77" providerId="LiveId" clId="{2EB91DB7-FECE-4CBB-A9DE-87B66024318A}" dt="2018-03-21T10:46:31.869" v="514" actId="1076"/>
          <ac:grpSpMkLst>
            <pc:docMk/>
            <pc:sldMk cId="1670370102" sldId="807"/>
            <ac:grpSpMk id="136" creationId="{E5EC0761-41FC-425F-8C92-2B03CC24D6E5}"/>
          </ac:grpSpMkLst>
        </pc:grpChg>
        <pc:grpChg chg="add del mod">
          <ac:chgData name="Hamlet Markarian" userId="4926d2b407f31d77" providerId="LiveId" clId="{2EB91DB7-FECE-4CBB-A9DE-87B66024318A}" dt="2018-03-21T10:46:52.175" v="521" actId="478"/>
          <ac:grpSpMkLst>
            <pc:docMk/>
            <pc:sldMk cId="1670370102" sldId="807"/>
            <ac:grpSpMk id="139" creationId="{60870372-7F45-4ACE-BD16-EF461C564D04}"/>
          </ac:grpSpMkLst>
        </pc:grpChg>
        <pc:grpChg chg="add mod">
          <ac:chgData name="Hamlet Markarian" userId="4926d2b407f31d77" providerId="LiveId" clId="{2EB91DB7-FECE-4CBB-A9DE-87B66024318A}" dt="2018-03-21T10:46:54.847" v="522" actId="1076"/>
          <ac:grpSpMkLst>
            <pc:docMk/>
            <pc:sldMk cId="1670370102" sldId="807"/>
            <ac:grpSpMk id="146" creationId="{354DFDAC-C9B5-4246-ABAC-B29320BE8D7F}"/>
          </ac:grpSpMkLst>
        </pc:grpChg>
        <pc:grpChg chg="add mod">
          <ac:chgData name="Hamlet Markarian" userId="4926d2b407f31d77" providerId="LiveId" clId="{2EB91DB7-FECE-4CBB-A9DE-87B66024318A}" dt="2018-03-21T10:47:13.867" v="533" actId="1037"/>
          <ac:grpSpMkLst>
            <pc:docMk/>
            <pc:sldMk cId="1670370102" sldId="807"/>
            <ac:grpSpMk id="150" creationId="{CF25E632-C472-4E6D-8B75-E35F1F10F1D2}"/>
          </ac:grpSpMkLst>
        </pc:grpChg>
        <pc:picChg chg="add mod">
          <ac:chgData name="Hamlet Markarian" userId="4926d2b407f31d77" providerId="LiveId" clId="{2EB91DB7-FECE-4CBB-A9DE-87B66024318A}" dt="2018-03-21T10:49:47.839" v="558" actId="14100"/>
          <ac:picMkLst>
            <pc:docMk/>
            <pc:sldMk cId="1670370102" sldId="807"/>
            <ac:picMk id="3" creationId="{5020516F-12AE-4444-97E8-FA97E8639049}"/>
          </ac:picMkLst>
        </pc:picChg>
        <pc:picChg chg="add mod ord">
          <ac:chgData name="Hamlet Markarian" userId="4926d2b407f31d77" providerId="LiveId" clId="{2EB91DB7-FECE-4CBB-A9DE-87B66024318A}" dt="2018-03-21T10:45:52.600" v="506" actId="1076"/>
          <ac:picMkLst>
            <pc:docMk/>
            <pc:sldMk cId="1670370102" sldId="807"/>
            <ac:picMk id="6" creationId="{5D2BF759-0969-4ABC-913B-9B62A97046C4}"/>
          </ac:picMkLst>
        </pc:picChg>
        <pc:picChg chg="add del mod">
          <ac:chgData name="Hamlet Markarian" userId="4926d2b407f31d77" providerId="LiveId" clId="{2EB91DB7-FECE-4CBB-A9DE-87B66024318A}" dt="2018-03-21T10:36:05.847" v="328" actId="478"/>
          <ac:picMkLst>
            <pc:docMk/>
            <pc:sldMk cId="1670370102" sldId="807"/>
            <ac:picMk id="36" creationId="{5C67852B-9076-44CC-9148-55CD8678D3BA}"/>
          </ac:picMkLst>
        </pc:picChg>
        <pc:picChg chg="add mod">
          <ac:chgData name="Hamlet Markarian" userId="4926d2b407f31d77" providerId="LiveId" clId="{2EB91DB7-FECE-4CBB-A9DE-87B66024318A}" dt="2018-03-21T10:36:46.399" v="338" actId="571"/>
          <ac:picMkLst>
            <pc:docMk/>
            <pc:sldMk cId="1670370102" sldId="807"/>
            <ac:picMk id="46" creationId="{A6AB0085-77DD-4E88-A67F-9A3DB8284D03}"/>
          </ac:picMkLst>
        </pc:picChg>
        <pc:picChg chg="add mod">
          <ac:chgData name="Hamlet Markarian" userId="4926d2b407f31d77" providerId="LiveId" clId="{2EB91DB7-FECE-4CBB-A9DE-87B66024318A}" dt="2018-03-21T10:36:51.647" v="341" actId="571"/>
          <ac:picMkLst>
            <pc:docMk/>
            <pc:sldMk cId="1670370102" sldId="807"/>
            <ac:picMk id="47" creationId="{C02BA797-3253-45F8-A36E-F726287961D8}"/>
          </ac:picMkLst>
        </pc:picChg>
        <pc:picChg chg="add mod">
          <ac:chgData name="Hamlet Markarian" userId="4926d2b407f31d77" providerId="LiveId" clId="{2EB91DB7-FECE-4CBB-A9DE-87B66024318A}" dt="2018-03-21T10:46:31.869" v="514" actId="1076"/>
          <ac:picMkLst>
            <pc:docMk/>
            <pc:sldMk cId="1670370102" sldId="807"/>
            <ac:picMk id="84" creationId="{BC2B0043-4F60-47F6-BC6E-1CB567733DED}"/>
          </ac:picMkLst>
        </pc:picChg>
      </pc:sldChg>
      <pc:sldChg chg="addSp delSp modSp">
        <pc:chgData name="Hamlet Markarian" userId="4926d2b407f31d77" providerId="LiveId" clId="{2EB91DB7-FECE-4CBB-A9DE-87B66024318A}" dt="2018-03-21T10:51:19.697" v="590" actId="20577"/>
        <pc:sldMkLst>
          <pc:docMk/>
          <pc:sldMk cId="4100674012" sldId="808"/>
        </pc:sldMkLst>
        <pc:spChg chg="add mod">
          <ac:chgData name="Hamlet Markarian" userId="4926d2b407f31d77" providerId="LiveId" clId="{2EB91DB7-FECE-4CBB-A9DE-87B66024318A}" dt="2018-03-21T10:06:08.935" v="53" actId="14100"/>
          <ac:spMkLst>
            <pc:docMk/>
            <pc:sldMk cId="4100674012" sldId="808"/>
            <ac:spMk id="4" creationId="{0C9584AA-952C-4750-9CAB-9EBA4926018C}"/>
          </ac:spMkLst>
        </pc:spChg>
        <pc:spChg chg="add mod">
          <ac:chgData name="Hamlet Markarian" userId="4926d2b407f31d77" providerId="LiveId" clId="{2EB91DB7-FECE-4CBB-A9DE-87B66024318A}" dt="2018-03-21T10:06:11.911" v="54" actId="14100"/>
          <ac:spMkLst>
            <pc:docMk/>
            <pc:sldMk cId="4100674012" sldId="808"/>
            <ac:spMk id="5" creationId="{8EDCDE33-73DE-4092-AE40-320AFA5EA219}"/>
          </ac:spMkLst>
        </pc:spChg>
        <pc:spChg chg="add mod">
          <ac:chgData name="Hamlet Markarian" userId="4926d2b407f31d77" providerId="LiveId" clId="{2EB91DB7-FECE-4CBB-A9DE-87B66024318A}" dt="2018-03-21T10:05:50.191" v="49" actId="14100"/>
          <ac:spMkLst>
            <pc:docMk/>
            <pc:sldMk cId="4100674012" sldId="808"/>
            <ac:spMk id="6" creationId="{4D159CED-9C4B-49AC-9875-48E3FA3703AC}"/>
          </ac:spMkLst>
        </pc:spChg>
        <pc:spChg chg="add mod">
          <ac:chgData name="Hamlet Markarian" userId="4926d2b407f31d77" providerId="LiveId" clId="{2EB91DB7-FECE-4CBB-A9DE-87B66024318A}" dt="2018-03-21T10:06:44.383" v="62" actId="14100"/>
          <ac:spMkLst>
            <pc:docMk/>
            <pc:sldMk cId="4100674012" sldId="808"/>
            <ac:spMk id="7" creationId="{CC10E55B-6069-471B-A954-B3C468A59CBF}"/>
          </ac:spMkLst>
        </pc:spChg>
        <pc:spChg chg="add mod">
          <ac:chgData name="Hamlet Markarian" userId="4926d2b407f31d77" providerId="LiveId" clId="{2EB91DB7-FECE-4CBB-A9DE-87B66024318A}" dt="2018-03-21T10:06:25.351" v="58" actId="14100"/>
          <ac:spMkLst>
            <pc:docMk/>
            <pc:sldMk cId="4100674012" sldId="808"/>
            <ac:spMk id="8" creationId="{111EE77E-009A-47B7-B02F-7CC30605D07E}"/>
          </ac:spMkLst>
        </pc:spChg>
        <pc:spChg chg="add mod">
          <ac:chgData name="Hamlet Markarian" userId="4926d2b407f31d77" providerId="LiveId" clId="{2EB91DB7-FECE-4CBB-A9DE-87B66024318A}" dt="2018-03-21T10:06:41.847" v="61" actId="14100"/>
          <ac:spMkLst>
            <pc:docMk/>
            <pc:sldMk cId="4100674012" sldId="808"/>
            <ac:spMk id="9" creationId="{BA254DF9-9F28-4A22-ADE3-E53A40C7CFC3}"/>
          </ac:spMkLst>
        </pc:spChg>
        <pc:spChg chg="add del mod">
          <ac:chgData name="Hamlet Markarian" userId="4926d2b407f31d77" providerId="LiveId" clId="{2EB91DB7-FECE-4CBB-A9DE-87B66024318A}" dt="2018-03-21T10:06:47.727" v="63" actId="478"/>
          <ac:spMkLst>
            <pc:docMk/>
            <pc:sldMk cId="4100674012" sldId="808"/>
            <ac:spMk id="10" creationId="{774C026E-2556-4330-8DDC-0AACF1390DC6}"/>
          </ac:spMkLst>
        </pc:spChg>
        <pc:spChg chg="add del mod">
          <ac:chgData name="Hamlet Markarian" userId="4926d2b407f31d77" providerId="LiveId" clId="{2EB91DB7-FECE-4CBB-A9DE-87B66024318A}" dt="2018-03-21T10:07:25.975" v="65" actId="478"/>
          <ac:spMkLst>
            <pc:docMk/>
            <pc:sldMk cId="4100674012" sldId="808"/>
            <ac:spMk id="11" creationId="{DA170EB3-A499-4B87-9C65-20C96447B731}"/>
          </ac:spMkLst>
        </pc:spChg>
        <pc:spChg chg="add mod">
          <ac:chgData name="Hamlet Markarian" userId="4926d2b407f31d77" providerId="LiveId" clId="{2EB91DB7-FECE-4CBB-A9DE-87B66024318A}" dt="2018-03-21T10:07:43.263" v="69" actId="20577"/>
          <ac:spMkLst>
            <pc:docMk/>
            <pc:sldMk cId="4100674012" sldId="808"/>
            <ac:spMk id="12" creationId="{BC344990-1BB2-4DFC-AE77-B2FBA93877F4}"/>
          </ac:spMkLst>
        </pc:spChg>
        <pc:spChg chg="add mod">
          <ac:chgData name="Hamlet Markarian" userId="4926d2b407f31d77" providerId="LiveId" clId="{2EB91DB7-FECE-4CBB-A9DE-87B66024318A}" dt="2018-03-21T10:07:54.494" v="72" actId="20577"/>
          <ac:spMkLst>
            <pc:docMk/>
            <pc:sldMk cId="4100674012" sldId="808"/>
            <ac:spMk id="13" creationId="{F3749EB5-A80B-4AB1-A1EB-20F29268FA29}"/>
          </ac:spMkLst>
        </pc:spChg>
        <pc:spChg chg="add mod">
          <ac:chgData name="Hamlet Markarian" userId="4926d2b407f31d77" providerId="LiveId" clId="{2EB91DB7-FECE-4CBB-A9DE-87B66024318A}" dt="2018-03-21T10:08:03.303" v="75" actId="20577"/>
          <ac:spMkLst>
            <pc:docMk/>
            <pc:sldMk cId="4100674012" sldId="808"/>
            <ac:spMk id="14" creationId="{D620C55C-75B7-4F72-A8DF-69770E37E6DE}"/>
          </ac:spMkLst>
        </pc:spChg>
        <pc:spChg chg="mod">
          <ac:chgData name="Hamlet Markarian" userId="4926d2b407f31d77" providerId="LiveId" clId="{2EB91DB7-FECE-4CBB-A9DE-87B66024318A}" dt="2018-03-21T10:11:12.751" v="91" actId="208"/>
          <ac:spMkLst>
            <pc:docMk/>
            <pc:sldMk cId="4100674012" sldId="808"/>
            <ac:spMk id="16" creationId="{3A592CAF-CFA0-429E-8899-F3E383675583}"/>
          </ac:spMkLst>
        </pc:spChg>
        <pc:spChg chg="mod">
          <ac:chgData name="Hamlet Markarian" userId="4926d2b407f31d77" providerId="LiveId" clId="{2EB91DB7-FECE-4CBB-A9DE-87B66024318A}" dt="2018-03-21T10:11:12.751" v="91" actId="208"/>
          <ac:spMkLst>
            <pc:docMk/>
            <pc:sldMk cId="4100674012" sldId="808"/>
            <ac:spMk id="17" creationId="{F7C5771A-3D89-4CB4-8398-B65499648434}"/>
          </ac:spMkLst>
        </pc:spChg>
        <pc:spChg chg="mod">
          <ac:chgData name="Hamlet Markarian" userId="4926d2b407f31d77" providerId="LiveId" clId="{2EB91DB7-FECE-4CBB-A9DE-87B66024318A}" dt="2018-03-21T10:51:19.697" v="590" actId="20577"/>
          <ac:spMkLst>
            <pc:docMk/>
            <pc:sldMk cId="4100674012" sldId="808"/>
            <ac:spMk id="21" creationId="{3ED17BF4-0BB5-4B88-B847-D5E80B352AC5}"/>
          </ac:spMkLst>
        </pc:spChg>
        <pc:spChg chg="add mod">
          <ac:chgData name="Hamlet Markarian" userId="4926d2b407f31d77" providerId="LiveId" clId="{2EB91DB7-FECE-4CBB-A9DE-87B66024318A}" dt="2018-03-21T10:17:14.532" v="177" actId="1076"/>
          <ac:spMkLst>
            <pc:docMk/>
            <pc:sldMk cId="4100674012" sldId="808"/>
            <ac:spMk id="22" creationId="{46BCA335-61E7-4148-9C73-31833401E54F}"/>
          </ac:spMkLst>
        </pc:spChg>
        <pc:spChg chg="add mod">
          <ac:chgData name="Hamlet Markarian" userId="4926d2b407f31d77" providerId="LiveId" clId="{2EB91DB7-FECE-4CBB-A9DE-87B66024318A}" dt="2018-03-21T10:17:29.893" v="180" actId="1076"/>
          <ac:spMkLst>
            <pc:docMk/>
            <pc:sldMk cId="4100674012" sldId="808"/>
            <ac:spMk id="24" creationId="{E0D4623E-51CF-4809-84DD-D8B824D384E1}"/>
          </ac:spMkLst>
        </pc:spChg>
        <pc:grpChg chg="del mod">
          <ac:chgData name="Hamlet Markarian" userId="4926d2b407f31d77" providerId="LiveId" clId="{2EB91DB7-FECE-4CBB-A9DE-87B66024318A}" dt="2018-03-21T10:11:15.071" v="92" actId="478"/>
          <ac:grpSpMkLst>
            <pc:docMk/>
            <pc:sldMk cId="4100674012" sldId="808"/>
            <ac:grpSpMk id="15" creationId="{E54D067B-8A4B-4C6E-A94F-CAC24E5EC9E8}"/>
          </ac:grpSpMkLst>
        </pc:grpChg>
        <pc:picChg chg="add del mod">
          <ac:chgData name="Hamlet Markarian" userId="4926d2b407f31d77" providerId="LiveId" clId="{2EB91DB7-FECE-4CBB-A9DE-87B66024318A}" dt="2018-03-21T10:10:09.712" v="82" actId="478"/>
          <ac:picMkLst>
            <pc:docMk/>
            <pc:sldMk cId="4100674012" sldId="808"/>
            <ac:picMk id="2" creationId="{801F8030-7D2A-4B49-B1AF-19EB73BF17CD}"/>
          </ac:picMkLst>
        </pc:picChg>
        <pc:picChg chg="add del mod">
          <ac:chgData name="Hamlet Markarian" userId="4926d2b407f31d77" providerId="LiveId" clId="{2EB91DB7-FECE-4CBB-A9DE-87B66024318A}" dt="2018-03-21T10:11:07.024" v="87" actId="27803"/>
          <ac:picMkLst>
            <pc:docMk/>
            <pc:sldMk cId="4100674012" sldId="808"/>
            <ac:picMk id="3" creationId="{E54D067B-8A4B-4C6E-A94F-CAC24E5EC9E8}"/>
          </ac:picMkLst>
        </pc:picChg>
        <pc:picChg chg="add mod">
          <ac:chgData name="Hamlet Markarian" userId="4926d2b407f31d77" providerId="LiveId" clId="{2EB91DB7-FECE-4CBB-A9DE-87B66024318A}" dt="2018-03-21T10:16:22.622" v="174" actId="1076"/>
          <ac:picMkLst>
            <pc:docMk/>
            <pc:sldMk cId="4100674012" sldId="808"/>
            <ac:picMk id="18" creationId="{D3F7AEAD-8C86-45CC-9491-D27DF161AA04}"/>
          </ac:picMkLst>
        </pc:picChg>
        <pc:picChg chg="add del mod">
          <ac:chgData name="Hamlet Markarian" userId="4926d2b407f31d77" providerId="LiveId" clId="{2EB91DB7-FECE-4CBB-A9DE-87B66024318A}" dt="2018-03-21T10:20:59.775" v="185" actId="478"/>
          <ac:picMkLst>
            <pc:docMk/>
            <pc:sldMk cId="4100674012" sldId="808"/>
            <ac:picMk id="19" creationId="{BE95190C-C979-489B-A3AB-82B915B47C92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>
            <a:extLst/>
          </p:cNvPr>
          <p:cNvSpPr>
            <a:spLocks noGrp="1"/>
          </p:cNvSpPr>
          <p:nvPr>
            <p:ph type="hdr" sz="quarter"/>
          </p:nvPr>
        </p:nvSpPr>
        <p:spPr bwMode="auto">
          <a:xfrm>
            <a:off x="1" y="2"/>
            <a:ext cx="2911210" cy="4926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0819" tIns="45408" rIns="90819" bIns="45408" numCol="1" anchor="t" anchorCtr="0" compatLnSpc="1">
            <a:prstTxWarp prst="textNoShape">
              <a:avLst/>
            </a:prstTxWarp>
          </a:bodyPr>
          <a:lstStyle>
            <a:lvl1pPr defTabSz="1040396" eaLnBrk="1" hangingPunct="1">
              <a:defRPr sz="1100">
                <a:latin typeface="Calibri" pitchFamily="34" charset="0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>
            <a:extLst/>
          </p:cNvPr>
          <p:cNvSpPr>
            <a:spLocks noGrp="1"/>
          </p:cNvSpPr>
          <p:nvPr>
            <p:ph type="dt" idx="1"/>
          </p:nvPr>
        </p:nvSpPr>
        <p:spPr bwMode="auto">
          <a:xfrm>
            <a:off x="3807090" y="2"/>
            <a:ext cx="2909624" cy="4926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0819" tIns="45408" rIns="90819" bIns="45408" numCol="1" anchor="t" anchorCtr="0" compatLnSpc="1">
            <a:prstTxWarp prst="textNoShape">
              <a:avLst/>
            </a:prstTxWarp>
          </a:bodyPr>
          <a:lstStyle>
            <a:lvl1pPr algn="r" defTabSz="1040396" eaLnBrk="1" hangingPunct="1">
              <a:defRPr sz="1100">
                <a:latin typeface="Calibri" pitchFamily="34" charset="0"/>
                <a:cs typeface="+mn-cs"/>
              </a:defRPr>
            </a:lvl1pPr>
          </a:lstStyle>
          <a:p>
            <a:pPr>
              <a:defRPr/>
            </a:pPr>
            <a:fld id="{6D191227-2F59-41A9-929C-D854404405A5}" type="datetimeFigureOut">
              <a:rPr lang="ru-RU"/>
              <a:pPr>
                <a:defRPr/>
              </a:pPr>
              <a:t>24.02.2021</a:t>
            </a:fld>
            <a:endParaRPr lang="ru-RU"/>
          </a:p>
        </p:txBody>
      </p:sp>
      <p:sp>
        <p:nvSpPr>
          <p:cNvPr id="4" name="Образ слайда 3">
            <a:extLst/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744538" y="741363"/>
            <a:ext cx="5227637" cy="36972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119" tIns="45561" rIns="91119" bIns="45561" rtlCol="0" anchor="ctr"/>
          <a:lstStyle/>
          <a:p>
            <a:pPr lvl="0"/>
            <a:endParaRPr lang="ru-RU" noProof="0" dirty="0"/>
          </a:p>
        </p:txBody>
      </p:sp>
      <p:sp>
        <p:nvSpPr>
          <p:cNvPr id="5" name="Заметки 4">
            <a:extLst/>
          </p:cNvPr>
          <p:cNvSpPr>
            <a:spLocks noGrp="1"/>
          </p:cNvSpPr>
          <p:nvPr>
            <p:ph type="body" sz="quarter" idx="3"/>
          </p:nvPr>
        </p:nvSpPr>
        <p:spPr bwMode="auto">
          <a:xfrm>
            <a:off x="670721" y="4681261"/>
            <a:ext cx="5376860" cy="4434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0819" tIns="45408" rIns="90819" bIns="4540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noProof="0"/>
              <a:t>Образец текста</a:t>
            </a:r>
          </a:p>
          <a:p>
            <a:pPr lvl="1"/>
            <a:r>
              <a:rPr lang="ru-RU" noProof="0"/>
              <a:t>Второй уровень</a:t>
            </a:r>
          </a:p>
          <a:p>
            <a:pPr lvl="2"/>
            <a:r>
              <a:rPr lang="ru-RU" noProof="0"/>
              <a:t>Третий уровень</a:t>
            </a:r>
          </a:p>
          <a:p>
            <a:pPr lvl="3"/>
            <a:r>
              <a:rPr lang="ru-RU" noProof="0"/>
              <a:t>Четвертый уровень</a:t>
            </a:r>
          </a:p>
          <a:p>
            <a:pPr lvl="4"/>
            <a:r>
              <a:rPr lang="ru-RU" noProof="0"/>
              <a:t>Пятый уровень</a:t>
            </a:r>
          </a:p>
        </p:txBody>
      </p:sp>
      <p:sp>
        <p:nvSpPr>
          <p:cNvPr id="6" name="Нижний колонтитул 5">
            <a:extLst/>
          </p:cNvPr>
          <p:cNvSpPr>
            <a:spLocks noGrp="1"/>
          </p:cNvSpPr>
          <p:nvPr>
            <p:ph type="ftr" sz="quarter" idx="4"/>
          </p:nvPr>
        </p:nvSpPr>
        <p:spPr bwMode="auto">
          <a:xfrm>
            <a:off x="1" y="9360937"/>
            <a:ext cx="2911210" cy="4926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0819" tIns="45408" rIns="90819" bIns="45408" numCol="1" anchor="b" anchorCtr="0" compatLnSpc="1">
            <a:prstTxWarp prst="textNoShape">
              <a:avLst/>
            </a:prstTxWarp>
          </a:bodyPr>
          <a:lstStyle>
            <a:lvl1pPr defTabSz="1040396" eaLnBrk="1" hangingPunct="1">
              <a:defRPr sz="1100">
                <a:latin typeface="Calibri" pitchFamily="34" charset="0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>
            <a:extLst/>
          </p:cNvPr>
          <p:cNvSpPr>
            <a:spLocks noGrp="1"/>
          </p:cNvSpPr>
          <p:nvPr>
            <p:ph type="sldNum" sz="quarter" idx="5"/>
          </p:nvPr>
        </p:nvSpPr>
        <p:spPr bwMode="auto">
          <a:xfrm>
            <a:off x="3807090" y="9360937"/>
            <a:ext cx="2909624" cy="4926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0819" tIns="45408" rIns="90819" bIns="45408" numCol="1" anchor="b" anchorCtr="0" compatLnSpc="1">
            <a:prstTxWarp prst="textNoShape">
              <a:avLst/>
            </a:prstTxWarp>
          </a:bodyPr>
          <a:lstStyle>
            <a:lvl1pPr algn="r" defTabSz="1038607" eaLnBrk="1" hangingPunct="1">
              <a:defRPr sz="110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FC253F53-5193-4BC7-8405-C320673920C2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3337645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1041400" rtl="0" eaLnBrk="0" fontAlgn="base" hangingPunct="0">
      <a:spcBef>
        <a:spcPct val="30000"/>
      </a:spcBef>
      <a:spcAft>
        <a:spcPct val="0"/>
      </a:spcAft>
      <a:defRPr sz="1400" kern="1200">
        <a:solidFill>
          <a:schemeClr val="tx1"/>
        </a:solidFill>
        <a:latin typeface="+mn-lt"/>
        <a:ea typeface="+mn-ea"/>
        <a:cs typeface="+mn-cs"/>
      </a:defRPr>
    </a:lvl1pPr>
    <a:lvl2pPr marL="520700" algn="l" defTabSz="1041400" rtl="0" eaLnBrk="0" fontAlgn="base" hangingPunct="0">
      <a:spcBef>
        <a:spcPct val="30000"/>
      </a:spcBef>
      <a:spcAft>
        <a:spcPct val="0"/>
      </a:spcAft>
      <a:defRPr sz="1400" kern="1200">
        <a:solidFill>
          <a:schemeClr val="tx1"/>
        </a:solidFill>
        <a:latin typeface="+mn-lt"/>
        <a:ea typeface="+mn-ea"/>
        <a:cs typeface="+mn-cs"/>
      </a:defRPr>
    </a:lvl2pPr>
    <a:lvl3pPr marL="1041400" algn="l" defTabSz="1041400" rtl="0" eaLnBrk="0" fontAlgn="base" hangingPunct="0">
      <a:spcBef>
        <a:spcPct val="30000"/>
      </a:spcBef>
      <a:spcAft>
        <a:spcPct val="0"/>
      </a:spcAft>
      <a:defRPr sz="1400" kern="1200">
        <a:solidFill>
          <a:schemeClr val="tx1"/>
        </a:solidFill>
        <a:latin typeface="+mn-lt"/>
        <a:ea typeface="+mn-ea"/>
        <a:cs typeface="+mn-cs"/>
      </a:defRPr>
    </a:lvl3pPr>
    <a:lvl4pPr marL="1563688" algn="l" defTabSz="1041400" rtl="0" eaLnBrk="0" fontAlgn="base" hangingPunct="0">
      <a:spcBef>
        <a:spcPct val="30000"/>
      </a:spcBef>
      <a:spcAft>
        <a:spcPct val="0"/>
      </a:spcAft>
      <a:defRPr sz="1400" kern="1200">
        <a:solidFill>
          <a:schemeClr val="tx1"/>
        </a:solidFill>
        <a:latin typeface="+mn-lt"/>
        <a:ea typeface="+mn-ea"/>
        <a:cs typeface="+mn-cs"/>
      </a:defRPr>
    </a:lvl4pPr>
    <a:lvl5pPr marL="2084388" algn="l" defTabSz="1041400" rtl="0" eaLnBrk="0" fontAlgn="base" hangingPunct="0">
      <a:spcBef>
        <a:spcPct val="30000"/>
      </a:spcBef>
      <a:spcAft>
        <a:spcPct val="0"/>
      </a:spcAft>
      <a:defRPr sz="1400" kern="1200">
        <a:solidFill>
          <a:schemeClr val="tx1"/>
        </a:solidFill>
        <a:latin typeface="+mn-lt"/>
        <a:ea typeface="+mn-ea"/>
        <a:cs typeface="+mn-cs"/>
      </a:defRPr>
    </a:lvl5pPr>
    <a:lvl6pPr marL="2606719" algn="l" defTabSz="1042688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6pPr>
    <a:lvl7pPr marL="3128064" algn="l" defTabSz="1042688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7pPr>
    <a:lvl8pPr marL="3649408" algn="l" defTabSz="1042688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8pPr>
    <a:lvl9pPr marL="4170751" algn="l" defTabSz="1042688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Z:\Projects\Текущие\Проектная\FNS_2012\_БРЭНДБУК\out\PPT\3_1_present_A4-03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8" y="1588"/>
            <a:ext cx="10691812" cy="7559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9">
            <a:extLst/>
          </p:cNvPr>
          <p:cNvSpPr txBox="1">
            <a:spLocks noChangeArrowheads="1"/>
          </p:cNvSpPr>
          <p:nvPr userDrawn="1"/>
        </p:nvSpPr>
        <p:spPr bwMode="auto">
          <a:xfrm>
            <a:off x="6931025" y="5653088"/>
            <a:ext cx="1079500" cy="415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380" tIns="45691" rIns="91380" bIns="45691"/>
          <a:lstStyle>
            <a:lvl1pPr eaLnBrk="0" hangingPunct="0">
              <a:defRPr sz="21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21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21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21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21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10414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10414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10414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10414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defRPr/>
            </a:pPr>
            <a:endParaRPr lang="ru-RU" altLang="ru-RU">
              <a:solidFill>
                <a:prstClr val="black"/>
              </a:solidFill>
              <a:latin typeface="Calibri" pitchFamily="34" charset="0"/>
              <a:cs typeface="+mn-cs"/>
            </a:endParaRPr>
          </a:p>
        </p:txBody>
      </p:sp>
      <p:sp>
        <p:nvSpPr>
          <p:cNvPr id="4" name="Номер слайда 13">
            <a:extLst/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990B42-CD04-48AE-B4E5-147E4D2CABF2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881642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/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>
            <a:extLst/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>
            <a:extLst/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466E53-3696-4F16-B691-301F8BCAE13D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9000552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9067114" y="334306"/>
            <a:ext cx="2812588" cy="711318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25639" y="334306"/>
            <a:ext cx="8263250" cy="711318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/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>
            <a:extLst/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>
            <a:extLst/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169804-E9C2-4FD3-A4EC-644C520217E4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9255264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Z:\Projects\Текущие\Проектная\FNS_2012\_БРЭНДБУК\out\PPT\3_1_present-01.jp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8" y="1588"/>
            <a:ext cx="10691812" cy="7558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02005" y="3708625"/>
            <a:ext cx="9089390" cy="1620771"/>
          </a:xfrm>
        </p:spPr>
        <p:txBody>
          <a:bodyPr>
            <a:normAutofit/>
          </a:bodyPr>
          <a:lstStyle>
            <a:lvl1pPr>
              <a:defRPr sz="5700" b="1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 smtClean="0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604010" y="5364807"/>
            <a:ext cx="7485380" cy="1932323"/>
          </a:xfrm>
        </p:spPr>
        <p:txBody>
          <a:bodyPr>
            <a:normAutofit/>
          </a:bodyPr>
          <a:lstStyle>
            <a:lvl1pPr marL="0" indent="0" algn="ctr">
              <a:buNone/>
              <a:defRPr sz="3200" b="0">
                <a:solidFill>
                  <a:schemeClr val="bg1"/>
                </a:solidFill>
                <a:latin typeface="+mj-lt"/>
              </a:defRPr>
            </a:lvl1pPr>
            <a:lvl2pPr marL="52134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4268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5640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0853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60671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1280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64940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17075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Образец подзаголовка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6320839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Z:\Projects\Текущие\Проектная\FNS_2012\_БРЭНДБУК\out\PPT\3_1_present_A4-03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8" y="1588"/>
            <a:ext cx="10691812" cy="7559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9"/>
          <p:cNvSpPr txBox="1">
            <a:spLocks noChangeArrowheads="1"/>
          </p:cNvSpPr>
          <p:nvPr userDrawn="1"/>
        </p:nvSpPr>
        <p:spPr bwMode="auto">
          <a:xfrm>
            <a:off x="6931025" y="5653088"/>
            <a:ext cx="1079500" cy="415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08" tIns="45704" rIns="91408" bIns="45704"/>
          <a:lstStyle/>
          <a:p>
            <a:pPr eaLnBrk="1" hangingPunct="1"/>
            <a:endParaRPr lang="ru-RU" altLang="ru-RU">
              <a:latin typeface="Calibri" panose="020F0502020204030204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962028" y="1771652"/>
            <a:ext cx="8561139" cy="5324475"/>
          </a:xfrm>
        </p:spPr>
        <p:txBody>
          <a:bodyPr/>
          <a:lstStyle>
            <a:lvl1pPr marL="363410" indent="0">
              <a:buFontTx/>
              <a:buNone/>
              <a:defRPr b="1">
                <a:latin typeface="+mj-lt"/>
              </a:defRPr>
            </a:lvl1pPr>
            <a:lvl2pPr marL="360235" indent="3175">
              <a:defRPr>
                <a:latin typeface="+mj-lt"/>
              </a:defRPr>
            </a:lvl2pPr>
            <a:lvl3pPr marL="628428" indent="-260258">
              <a:tabLst/>
              <a:defRPr>
                <a:latin typeface="+mj-lt"/>
              </a:defRPr>
            </a:lvl3pPr>
            <a:lvl4pPr marL="0" indent="360235">
              <a:lnSpc>
                <a:spcPts val="1800"/>
              </a:lnSpc>
              <a:spcBef>
                <a:spcPts val="400"/>
              </a:spcBef>
              <a:defRPr>
                <a:latin typeface="+mj-lt"/>
              </a:defRPr>
            </a:lvl4pPr>
            <a:lvl5pPr>
              <a:lnSpc>
                <a:spcPts val="1800"/>
              </a:lnSpc>
              <a:spcBef>
                <a:spcPts val="400"/>
              </a:spcBef>
              <a:buNone/>
              <a:defRPr>
                <a:latin typeface="+mj-lt"/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962026" y="552454"/>
            <a:ext cx="8580438" cy="1219199"/>
          </a:xfrm>
        </p:spPr>
        <p:txBody>
          <a:bodyPr/>
          <a:lstStyle>
            <a:lvl1pPr marL="0" marR="0" indent="0" defTabSz="1042688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 sz="5400"/>
            </a:lvl1pPr>
          </a:lstStyle>
          <a:p>
            <a:pPr lvl="0"/>
            <a:r>
              <a:rPr lang="en-US" noProof="0" dirty="0" smtClean="0"/>
              <a:t>Образец заголовка</a:t>
            </a:r>
            <a:endParaRPr lang="ru-RU" noProof="0" dirty="0" smtClean="0"/>
          </a:p>
        </p:txBody>
      </p:sp>
      <p:sp>
        <p:nvSpPr>
          <p:cNvPr id="6" name="Номер слайда 1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0EA0E203-01EB-4AD2-8366-A9D2D5127D50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4187172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Z:\Projects\Текущие\Проектная\FNS_2012\_БРЭНДБУК\out\PPT\3_1_present_A4-04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691813" cy="7559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Изображение 5" descr="ICTDay_SMALL MAP.png">
            <a:extLst/>
          </p:cNvPr>
          <p:cNvSpPr>
            <a:spLocks noChangeAspect="1"/>
          </p:cNvSpPr>
          <p:nvPr userDrawn="1"/>
        </p:nvSpPr>
        <p:spPr bwMode="auto">
          <a:xfrm>
            <a:off x="8083550" y="396875"/>
            <a:ext cx="2303463" cy="1389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1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21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21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21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21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10414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10414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10414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10414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defRPr/>
            </a:pPr>
            <a:endParaRPr lang="ru-RU" altLang="ru-RU">
              <a:solidFill>
                <a:prstClr val="black"/>
              </a:solidFill>
              <a:cs typeface="+mn-cs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962029" y="1771655"/>
            <a:ext cx="8561139" cy="5324475"/>
          </a:xfrm>
        </p:spPr>
        <p:txBody>
          <a:bodyPr/>
          <a:lstStyle>
            <a:lvl1pPr marL="363301" indent="0">
              <a:buFontTx/>
              <a:buNone/>
              <a:defRPr b="1">
                <a:latin typeface="+mj-lt"/>
              </a:defRPr>
            </a:lvl1pPr>
            <a:lvl2pPr marL="363301" indent="0">
              <a:defRPr>
                <a:latin typeface="+mj-lt"/>
              </a:defRPr>
            </a:lvl2pPr>
            <a:lvl3pPr marL="628239" indent="-260180">
              <a:defRPr>
                <a:latin typeface="+mj-lt"/>
              </a:defRPr>
            </a:lvl3pPr>
            <a:lvl4pPr marL="0" indent="360125">
              <a:defRPr>
                <a:latin typeface="+mj-lt"/>
              </a:defRPr>
            </a:lvl4pPr>
            <a:lvl5pPr marL="1434159" indent="0">
              <a:buNone/>
              <a:defRPr>
                <a:latin typeface="+mj-lt"/>
              </a:defRPr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961197" y="552457"/>
            <a:ext cx="8581268" cy="1219199"/>
          </a:xfrm>
        </p:spPr>
        <p:txBody>
          <a:bodyPr/>
          <a:lstStyle>
            <a:lvl1pPr marL="0" marR="0" indent="0" defTabSz="1042372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 sz="5400"/>
            </a:lvl1pPr>
          </a:lstStyle>
          <a:p>
            <a:pPr lvl="0"/>
            <a:r>
              <a:rPr lang="en-US" noProof="0" dirty="0"/>
              <a:t>Образец заголовка</a:t>
            </a:r>
            <a:endParaRPr lang="ru-RU" noProof="0" dirty="0"/>
          </a:p>
        </p:txBody>
      </p:sp>
      <p:sp>
        <p:nvSpPr>
          <p:cNvPr id="6" name="Номер слайда 19">
            <a:extLst/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F96244-C4E9-4151-8B93-AE550A9A90EC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9065289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Z:\Projects\Текущие\Проектная\FNS_2012\_БРЭНДБУК\out\PPT\3_1_present_A4-03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691813" cy="7558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Изображение 6" descr="ICTDay_SMALL MAP.png">
            <a:extLst/>
          </p:cNvPr>
          <p:cNvSpPr>
            <a:spLocks noChangeAspect="1"/>
          </p:cNvSpPr>
          <p:nvPr userDrawn="1"/>
        </p:nvSpPr>
        <p:spPr bwMode="auto">
          <a:xfrm>
            <a:off x="8083550" y="396875"/>
            <a:ext cx="2303463" cy="1389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1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21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21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21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21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10414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10414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10414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10414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defRPr/>
            </a:pPr>
            <a:endParaRPr lang="ru-RU" altLang="ru-RU">
              <a:solidFill>
                <a:prstClr val="black"/>
              </a:solidFill>
              <a:cs typeface="+mn-cs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2029" y="1116335"/>
            <a:ext cx="8561139" cy="2232248"/>
          </a:xfrm>
        </p:spPr>
        <p:txBody>
          <a:bodyPr anchor="t"/>
          <a:lstStyle>
            <a:lvl1pPr algn="l">
              <a:defRPr sz="4600" b="1" cap="all"/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2029" y="3781425"/>
            <a:ext cx="8561139" cy="3314700"/>
          </a:xfrm>
        </p:spPr>
        <p:txBody>
          <a:bodyPr/>
          <a:lstStyle>
            <a:lvl1pPr marL="0" indent="0">
              <a:buNone/>
              <a:defRPr sz="2300">
                <a:solidFill>
                  <a:schemeClr val="tx1">
                    <a:tint val="75000"/>
                  </a:schemeClr>
                </a:solidFill>
              </a:defRPr>
            </a:lvl1pPr>
            <a:lvl2pPr marL="521186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2pPr>
            <a:lvl3pPr marL="1042372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3pPr>
            <a:lvl4pPr marL="156355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208474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60593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312711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64830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416948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Номер слайда 13">
            <a:extLst/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CD85F7-1C66-407D-BE4B-7D518CB2ECF2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2936551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Z:\Projects\Текущие\Проектная\FNS_2012\_БРЭНДБУК\out\PPT\3_1_present_A4-03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8" y="1588"/>
            <a:ext cx="10691812" cy="7559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Изображение 7" descr="ICTDay_SMALL MAP.png">
            <a:extLst/>
          </p:cNvPr>
          <p:cNvSpPr>
            <a:spLocks noChangeAspect="1"/>
          </p:cNvSpPr>
          <p:nvPr userDrawn="1"/>
        </p:nvSpPr>
        <p:spPr bwMode="auto">
          <a:xfrm>
            <a:off x="8083550" y="396875"/>
            <a:ext cx="2303463" cy="1389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1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21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21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21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21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10414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10414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10414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10414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defRPr/>
            </a:pPr>
            <a:endParaRPr lang="ru-RU" altLang="ru-RU">
              <a:solidFill>
                <a:prstClr val="black"/>
              </a:solidFill>
              <a:cs typeface="+mn-cs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2026" y="552451"/>
            <a:ext cx="8580438" cy="1219200"/>
          </a:xfrm>
        </p:spPr>
        <p:txBody>
          <a:bodyPr/>
          <a:lstStyle>
            <a:lvl1pPr algn="l">
              <a:defRPr/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962026" y="1771650"/>
            <a:ext cx="4234282" cy="5177334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3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279963" y="1771650"/>
            <a:ext cx="4262505" cy="5177334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3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7" name="Номер слайда 12">
            <a:extLst/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B5BB20-B9A1-44BF-8215-CF462C216F23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1968053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2028" y="552450"/>
            <a:ext cx="9196705" cy="121920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2028" y="1771650"/>
            <a:ext cx="4297419" cy="626250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521186" indent="0">
              <a:buNone/>
              <a:defRPr sz="2300" b="1"/>
            </a:lvl2pPr>
            <a:lvl3pPr marL="1042372" indent="0">
              <a:buNone/>
              <a:defRPr sz="2100" b="1"/>
            </a:lvl3pPr>
            <a:lvl4pPr marL="1563558" indent="0">
              <a:buNone/>
              <a:defRPr sz="1900" b="1"/>
            </a:lvl4pPr>
            <a:lvl5pPr marL="2084746" indent="0">
              <a:buNone/>
              <a:defRPr sz="1900" b="1"/>
            </a:lvl5pPr>
            <a:lvl6pPr marL="2605930" indent="0">
              <a:buNone/>
              <a:defRPr sz="1900" b="1"/>
            </a:lvl6pPr>
            <a:lvl7pPr marL="3127116" indent="0">
              <a:buNone/>
              <a:defRPr sz="1900" b="1"/>
            </a:lvl7pPr>
            <a:lvl8pPr marL="3648304" indent="0">
              <a:buNone/>
              <a:defRPr sz="1900" b="1"/>
            </a:lvl8pPr>
            <a:lvl9pPr marL="4169488" indent="0">
              <a:buNone/>
              <a:defRPr sz="19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962028" y="2397901"/>
            <a:ext cx="4297419" cy="4698224"/>
          </a:xfrm>
        </p:spPr>
        <p:txBody>
          <a:bodyPr/>
          <a:lstStyle>
            <a:lvl1pPr>
              <a:defRPr sz="2700"/>
            </a:lvl1pPr>
            <a:lvl2pPr>
              <a:defRPr sz="2300"/>
            </a:lvl2pPr>
            <a:lvl3pPr>
              <a:defRPr sz="21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346704" y="1771650"/>
            <a:ext cx="4195762" cy="626250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521186" indent="0">
              <a:buNone/>
              <a:defRPr sz="2300" b="1"/>
            </a:lvl2pPr>
            <a:lvl3pPr marL="1042372" indent="0">
              <a:buNone/>
              <a:defRPr sz="2100" b="1"/>
            </a:lvl3pPr>
            <a:lvl4pPr marL="1563558" indent="0">
              <a:buNone/>
              <a:defRPr sz="1900" b="1"/>
            </a:lvl4pPr>
            <a:lvl5pPr marL="2084746" indent="0">
              <a:buNone/>
              <a:defRPr sz="1900" b="1"/>
            </a:lvl5pPr>
            <a:lvl6pPr marL="2605930" indent="0">
              <a:buNone/>
              <a:defRPr sz="1900" b="1"/>
            </a:lvl6pPr>
            <a:lvl7pPr marL="3127116" indent="0">
              <a:buNone/>
              <a:defRPr sz="1900" b="1"/>
            </a:lvl7pPr>
            <a:lvl8pPr marL="3648304" indent="0">
              <a:buNone/>
              <a:defRPr sz="1900" b="1"/>
            </a:lvl8pPr>
            <a:lvl9pPr marL="4169488" indent="0">
              <a:buNone/>
              <a:defRPr sz="19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5346704" y="2412479"/>
            <a:ext cx="4195762" cy="4683646"/>
          </a:xfrm>
        </p:spPr>
        <p:txBody>
          <a:bodyPr/>
          <a:lstStyle>
            <a:lvl1pPr>
              <a:defRPr sz="2700"/>
            </a:lvl1pPr>
            <a:lvl2pPr>
              <a:defRPr sz="2300"/>
            </a:lvl2pPr>
            <a:lvl3pPr>
              <a:defRPr sz="21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7" name="Дата 3">
            <a:extLst/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ижний колонтитул 4">
            <a:extLst/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>
            <a:extLst/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C95CB8-C587-4AD2-A101-389D8C72CC4A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7180541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6" descr="Z:\Projects\Текущие\Проектная\FNS_2012\_БРЭНДБУК\out\PPT\3_1_present_A4-03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8" y="1588"/>
            <a:ext cx="10691812" cy="7559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Изображение 6" descr="ICTDay_SMALL MAP.png">
            <a:extLst/>
          </p:cNvPr>
          <p:cNvSpPr>
            <a:spLocks noChangeAspect="1"/>
          </p:cNvSpPr>
          <p:nvPr userDrawn="1"/>
        </p:nvSpPr>
        <p:spPr bwMode="auto">
          <a:xfrm>
            <a:off x="8083550" y="396875"/>
            <a:ext cx="2303463" cy="1389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1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21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21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21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21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10414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10414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10414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10414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defRPr/>
            </a:pPr>
            <a:endParaRPr lang="ru-RU" altLang="ru-RU">
              <a:solidFill>
                <a:prstClr val="black"/>
              </a:solidFill>
              <a:cs typeface="+mn-cs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2028" y="552451"/>
            <a:ext cx="9196705" cy="1219200"/>
          </a:xfrm>
        </p:spPr>
        <p:txBody>
          <a:bodyPr/>
          <a:lstStyle>
            <a:lvl1pPr algn="l">
              <a:defRPr/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5" name="Дата 10">
            <a:extLst/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1">
            <a:extLst/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8337A7-328F-4B9F-AA81-F43E41C0D234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7" name="Нижний колонтитул 12">
            <a:extLst/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533706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/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Нижний колонтитул 2">
            <a:extLst/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>
            <a:extLst/>
          </p:cNvPr>
          <p:cNvSpPr>
            <a:spLocks noGrp="1"/>
          </p:cNvSpPr>
          <p:nvPr>
            <p:ph type="sldNum" sz="quarter" idx="12"/>
          </p:nvPr>
        </p:nvSpPr>
        <p:spPr>
          <a:xfrm>
            <a:off x="9578975" y="6475413"/>
            <a:ext cx="663575" cy="719137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1254742-9569-42A0-9118-37D00EF0A85A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6301772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4674" y="301050"/>
            <a:ext cx="3518055" cy="1281214"/>
          </a:xfrm>
        </p:spPr>
        <p:txBody>
          <a:bodyPr anchor="b"/>
          <a:lstStyle>
            <a:lvl1pPr algn="l">
              <a:defRPr sz="23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180821" y="301051"/>
            <a:ext cx="5977909" cy="6453328"/>
          </a:xfrm>
        </p:spPr>
        <p:txBody>
          <a:bodyPr/>
          <a:lstStyle>
            <a:lvl1pPr>
              <a:defRPr sz="3700"/>
            </a:lvl1pPr>
            <a:lvl2pPr>
              <a:defRPr sz="3200"/>
            </a:lvl2pPr>
            <a:lvl3pPr>
              <a:defRPr sz="2700"/>
            </a:lvl3pPr>
            <a:lvl4pPr>
              <a:defRPr sz="2300"/>
            </a:lvl4pPr>
            <a:lvl5pPr>
              <a:defRPr sz="23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34674" y="1582265"/>
            <a:ext cx="3518055" cy="5172114"/>
          </a:xfrm>
        </p:spPr>
        <p:txBody>
          <a:bodyPr/>
          <a:lstStyle>
            <a:lvl1pPr marL="0" indent="0">
              <a:buNone/>
              <a:defRPr sz="1600"/>
            </a:lvl1pPr>
            <a:lvl2pPr marL="521186" indent="0">
              <a:buNone/>
              <a:defRPr sz="1400"/>
            </a:lvl2pPr>
            <a:lvl3pPr marL="1042372" indent="0">
              <a:buNone/>
              <a:defRPr sz="1100"/>
            </a:lvl3pPr>
            <a:lvl4pPr marL="1563558" indent="0">
              <a:buNone/>
              <a:defRPr sz="1000"/>
            </a:lvl4pPr>
            <a:lvl5pPr marL="2084746" indent="0">
              <a:buNone/>
              <a:defRPr sz="1000"/>
            </a:lvl5pPr>
            <a:lvl6pPr marL="2605930" indent="0">
              <a:buNone/>
              <a:defRPr sz="1000"/>
            </a:lvl6pPr>
            <a:lvl7pPr marL="3127116" indent="0">
              <a:buNone/>
              <a:defRPr sz="1000"/>
            </a:lvl7pPr>
            <a:lvl8pPr marL="3648304" indent="0">
              <a:buNone/>
              <a:defRPr sz="1000"/>
            </a:lvl8pPr>
            <a:lvl9pPr marL="4169488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>
            <a:extLst/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4">
            <a:extLst/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>
            <a:extLst/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AC3909-958D-416A-A26F-61301FE69522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0857517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95981" y="5292884"/>
            <a:ext cx="6416040" cy="624855"/>
          </a:xfrm>
        </p:spPr>
        <p:txBody>
          <a:bodyPr anchor="b"/>
          <a:lstStyle>
            <a:lvl1pPr algn="l">
              <a:defRPr sz="23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095981" y="675613"/>
            <a:ext cx="6416040" cy="4536758"/>
          </a:xfrm>
        </p:spPr>
        <p:txBody>
          <a:bodyPr rtlCol="0">
            <a:normAutofit/>
          </a:bodyPr>
          <a:lstStyle>
            <a:lvl1pPr marL="0" indent="0">
              <a:buNone/>
              <a:defRPr sz="3700"/>
            </a:lvl1pPr>
            <a:lvl2pPr marL="521186" indent="0">
              <a:buNone/>
              <a:defRPr sz="3200"/>
            </a:lvl2pPr>
            <a:lvl3pPr marL="1042372" indent="0">
              <a:buNone/>
              <a:defRPr sz="2700"/>
            </a:lvl3pPr>
            <a:lvl4pPr marL="1563558" indent="0">
              <a:buNone/>
              <a:defRPr sz="2300"/>
            </a:lvl4pPr>
            <a:lvl5pPr marL="2084746" indent="0">
              <a:buNone/>
              <a:defRPr sz="2300"/>
            </a:lvl5pPr>
            <a:lvl6pPr marL="2605930" indent="0">
              <a:buNone/>
              <a:defRPr sz="2300"/>
            </a:lvl6pPr>
            <a:lvl7pPr marL="3127116" indent="0">
              <a:buNone/>
              <a:defRPr sz="2300"/>
            </a:lvl7pPr>
            <a:lvl8pPr marL="3648304" indent="0">
              <a:buNone/>
              <a:defRPr sz="2300"/>
            </a:lvl8pPr>
            <a:lvl9pPr marL="4169488" indent="0">
              <a:buNone/>
              <a:defRPr sz="2300"/>
            </a:lvl9pPr>
          </a:lstStyle>
          <a:p>
            <a:pPr lvl="0"/>
            <a:r>
              <a:rPr lang="ru-RU" noProof="0" dirty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095981" y="5917739"/>
            <a:ext cx="6416040" cy="887398"/>
          </a:xfrm>
        </p:spPr>
        <p:txBody>
          <a:bodyPr/>
          <a:lstStyle>
            <a:lvl1pPr marL="0" indent="0">
              <a:buNone/>
              <a:defRPr sz="1600"/>
            </a:lvl1pPr>
            <a:lvl2pPr marL="521186" indent="0">
              <a:buNone/>
              <a:defRPr sz="1400"/>
            </a:lvl2pPr>
            <a:lvl3pPr marL="1042372" indent="0">
              <a:buNone/>
              <a:defRPr sz="1100"/>
            </a:lvl3pPr>
            <a:lvl4pPr marL="1563558" indent="0">
              <a:buNone/>
              <a:defRPr sz="1000"/>
            </a:lvl4pPr>
            <a:lvl5pPr marL="2084746" indent="0">
              <a:buNone/>
              <a:defRPr sz="1000"/>
            </a:lvl5pPr>
            <a:lvl6pPr marL="2605930" indent="0">
              <a:buNone/>
              <a:defRPr sz="1000"/>
            </a:lvl6pPr>
            <a:lvl7pPr marL="3127116" indent="0">
              <a:buNone/>
              <a:defRPr sz="1000"/>
            </a:lvl7pPr>
            <a:lvl8pPr marL="3648304" indent="0">
              <a:buNone/>
              <a:defRPr sz="1000"/>
            </a:lvl8pPr>
            <a:lvl9pPr marL="4169488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>
            <a:extLst/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4">
            <a:extLst/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>
            <a:extLst/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30E1CA-677D-4133-94CC-8FD3916CBAD4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9136895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954088" y="539750"/>
            <a:ext cx="8588375" cy="1223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04238" tIns="52118" rIns="104238" bIns="5211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954088" y="1763713"/>
            <a:ext cx="8588375" cy="5332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04238" tIns="52118" rIns="104238" bIns="5211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текста</a:t>
            </a:r>
          </a:p>
          <a:p>
            <a:pPr lvl="1"/>
            <a:r>
              <a:rPr lang="ru-RU" altLang="ru-RU"/>
              <a:t>Второй уровень</a:t>
            </a:r>
          </a:p>
          <a:p>
            <a:pPr lvl="2"/>
            <a:r>
              <a:rPr lang="ru-RU" altLang="ru-RU"/>
              <a:t>Третий уровень</a:t>
            </a:r>
          </a:p>
          <a:p>
            <a:pPr lvl="3"/>
            <a:r>
              <a:rPr lang="ru-RU" altLang="ru-RU"/>
              <a:t>Четвертый уровень</a:t>
            </a:r>
          </a:p>
          <a:p>
            <a:pPr lvl="4"/>
            <a:r>
              <a:rPr lang="ru-RU" altLang="ru-RU"/>
              <a:t>Пятый уровень</a:t>
            </a:r>
          </a:p>
        </p:txBody>
      </p:sp>
      <p:sp>
        <p:nvSpPr>
          <p:cNvPr id="4" name="Дата 3">
            <a:extLst/>
          </p:cNvPr>
          <p:cNvSpPr>
            <a:spLocks noGrp="1"/>
          </p:cNvSpPr>
          <p:nvPr>
            <p:ph type="dt" sz="half" idx="2"/>
          </p:nvPr>
        </p:nvSpPr>
        <p:spPr>
          <a:xfrm>
            <a:off x="534988" y="7008813"/>
            <a:ext cx="2495550" cy="401637"/>
          </a:xfrm>
          <a:prstGeom prst="rect">
            <a:avLst/>
          </a:prstGeom>
        </p:spPr>
        <p:txBody>
          <a:bodyPr vert="horz" lIns="104238" tIns="52118" rIns="104238" bIns="52118" rtlCol="0" anchor="ctr"/>
          <a:lstStyle>
            <a:lvl1pPr algn="l" defTabSz="1042372" eaLnBrk="1" fontAlgn="auto" hangingPunct="1">
              <a:spcBef>
                <a:spcPts val="0"/>
              </a:spcBef>
              <a:spcAft>
                <a:spcPts val="0"/>
              </a:spcAft>
              <a:defRPr sz="14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>
            <a:extLst/>
          </p:cNvPr>
          <p:cNvSpPr>
            <a:spLocks noGrp="1"/>
          </p:cNvSpPr>
          <p:nvPr>
            <p:ph type="ftr" sz="quarter" idx="3"/>
          </p:nvPr>
        </p:nvSpPr>
        <p:spPr>
          <a:xfrm>
            <a:off x="3652838" y="7008813"/>
            <a:ext cx="3387725" cy="401637"/>
          </a:xfrm>
          <a:prstGeom prst="rect">
            <a:avLst/>
          </a:prstGeom>
        </p:spPr>
        <p:txBody>
          <a:bodyPr vert="horz" lIns="104238" tIns="52118" rIns="104238" bIns="52118" rtlCol="0" anchor="ctr"/>
          <a:lstStyle>
            <a:lvl1pPr algn="ctr" defTabSz="1042372" eaLnBrk="1" fontAlgn="auto" hangingPunct="1">
              <a:spcBef>
                <a:spcPts val="0"/>
              </a:spcBef>
              <a:spcAft>
                <a:spcPts val="0"/>
              </a:spcAft>
              <a:defRPr sz="14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>
            <a:extLst/>
          </p:cNvPr>
          <p:cNvSpPr>
            <a:spLocks noGrp="1"/>
          </p:cNvSpPr>
          <p:nvPr>
            <p:ph type="sldNum" sz="quarter" idx="4"/>
          </p:nvPr>
        </p:nvSpPr>
        <p:spPr>
          <a:xfrm>
            <a:off x="9734550" y="6661150"/>
            <a:ext cx="725488" cy="696913"/>
          </a:xfrm>
          <a:prstGeom prst="rect">
            <a:avLst/>
          </a:prstGeom>
        </p:spPr>
        <p:txBody>
          <a:bodyPr vert="horz" wrap="square" lIns="104238" tIns="52118" rIns="104238" bIns="52118" numCol="1" anchor="ctr" anchorCtr="0" compatLnSpc="1">
            <a:prstTxWarp prst="textNoShape">
              <a:avLst/>
            </a:prstTxWarp>
            <a:normAutofit/>
          </a:bodyPr>
          <a:lstStyle>
            <a:lvl1pPr algn="ctr" eaLnBrk="1" hangingPunct="1">
              <a:lnSpc>
                <a:spcPts val="2400"/>
              </a:lnSpc>
              <a:defRPr sz="2700">
                <a:solidFill>
                  <a:srgbClr val="FFFFFF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BBC17FCE-C684-445F-BD88-E17130043A2C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410" r:id="rId1"/>
    <p:sldLayoutId id="2147484411" r:id="rId2"/>
    <p:sldLayoutId id="2147484412" r:id="rId3"/>
    <p:sldLayoutId id="2147484413" r:id="rId4"/>
    <p:sldLayoutId id="2147484414" r:id="rId5"/>
    <p:sldLayoutId id="2147484415" r:id="rId6"/>
    <p:sldLayoutId id="2147484416" r:id="rId7"/>
    <p:sldLayoutId id="2147484417" r:id="rId8"/>
    <p:sldLayoutId id="2147484418" r:id="rId9"/>
    <p:sldLayoutId id="2147484419" r:id="rId10"/>
    <p:sldLayoutId id="2147484420" r:id="rId11"/>
    <p:sldLayoutId id="2147484421" r:id="rId12"/>
    <p:sldLayoutId id="2147484422" r:id="rId13"/>
  </p:sldLayoutIdLst>
  <p:hf hdr="0" ftr="0" dt="0"/>
  <p:txStyles>
    <p:titleStyle>
      <a:lvl1pPr algn="l" defTabSz="1041400" rtl="0" eaLnBrk="0" fontAlgn="base" hangingPunct="0">
        <a:lnSpc>
          <a:spcPts val="5200"/>
        </a:lnSpc>
        <a:spcBef>
          <a:spcPct val="0"/>
        </a:spcBef>
        <a:spcAft>
          <a:spcPct val="0"/>
        </a:spcAft>
        <a:defRPr sz="4200" b="1" kern="1200">
          <a:solidFill>
            <a:srgbClr val="005AA9"/>
          </a:solidFill>
          <a:latin typeface="+mj-lt"/>
          <a:ea typeface="+mj-ea"/>
          <a:cs typeface="+mj-cs"/>
        </a:defRPr>
      </a:lvl1pPr>
      <a:lvl2pPr algn="l" defTabSz="1041400" rtl="0" eaLnBrk="0" fontAlgn="base" hangingPunct="0">
        <a:lnSpc>
          <a:spcPts val="5200"/>
        </a:lnSpc>
        <a:spcBef>
          <a:spcPct val="0"/>
        </a:spcBef>
        <a:spcAft>
          <a:spcPct val="0"/>
        </a:spcAft>
        <a:defRPr sz="4200" b="1">
          <a:solidFill>
            <a:srgbClr val="005AA9"/>
          </a:solidFill>
          <a:latin typeface="Calibri" pitchFamily="34" charset="0"/>
        </a:defRPr>
      </a:lvl2pPr>
      <a:lvl3pPr algn="l" defTabSz="1041400" rtl="0" eaLnBrk="0" fontAlgn="base" hangingPunct="0">
        <a:lnSpc>
          <a:spcPts val="5200"/>
        </a:lnSpc>
        <a:spcBef>
          <a:spcPct val="0"/>
        </a:spcBef>
        <a:spcAft>
          <a:spcPct val="0"/>
        </a:spcAft>
        <a:defRPr sz="4200" b="1">
          <a:solidFill>
            <a:srgbClr val="005AA9"/>
          </a:solidFill>
          <a:latin typeface="Calibri" pitchFamily="34" charset="0"/>
        </a:defRPr>
      </a:lvl3pPr>
      <a:lvl4pPr algn="l" defTabSz="1041400" rtl="0" eaLnBrk="0" fontAlgn="base" hangingPunct="0">
        <a:lnSpc>
          <a:spcPts val="5200"/>
        </a:lnSpc>
        <a:spcBef>
          <a:spcPct val="0"/>
        </a:spcBef>
        <a:spcAft>
          <a:spcPct val="0"/>
        </a:spcAft>
        <a:defRPr sz="4200" b="1">
          <a:solidFill>
            <a:srgbClr val="005AA9"/>
          </a:solidFill>
          <a:latin typeface="Calibri" pitchFamily="34" charset="0"/>
        </a:defRPr>
      </a:lvl4pPr>
      <a:lvl5pPr algn="l" defTabSz="1041400" rtl="0" eaLnBrk="0" fontAlgn="base" hangingPunct="0">
        <a:lnSpc>
          <a:spcPts val="5200"/>
        </a:lnSpc>
        <a:spcBef>
          <a:spcPct val="0"/>
        </a:spcBef>
        <a:spcAft>
          <a:spcPct val="0"/>
        </a:spcAft>
        <a:defRPr sz="4200" b="1">
          <a:solidFill>
            <a:srgbClr val="005AA9"/>
          </a:solidFill>
          <a:latin typeface="Calibri" pitchFamily="34" charset="0"/>
        </a:defRPr>
      </a:lvl5pPr>
      <a:lvl6pPr marL="457200" algn="l" defTabSz="1041400" rtl="0" fontAlgn="base">
        <a:lnSpc>
          <a:spcPts val="5200"/>
        </a:lnSpc>
        <a:spcBef>
          <a:spcPct val="0"/>
        </a:spcBef>
        <a:spcAft>
          <a:spcPct val="0"/>
        </a:spcAft>
        <a:defRPr sz="4200" b="1">
          <a:solidFill>
            <a:srgbClr val="005AA9"/>
          </a:solidFill>
          <a:latin typeface="Calibri" pitchFamily="34" charset="0"/>
        </a:defRPr>
      </a:lvl6pPr>
      <a:lvl7pPr marL="914400" algn="l" defTabSz="1041400" rtl="0" fontAlgn="base">
        <a:lnSpc>
          <a:spcPts val="5200"/>
        </a:lnSpc>
        <a:spcBef>
          <a:spcPct val="0"/>
        </a:spcBef>
        <a:spcAft>
          <a:spcPct val="0"/>
        </a:spcAft>
        <a:defRPr sz="4200" b="1">
          <a:solidFill>
            <a:srgbClr val="005AA9"/>
          </a:solidFill>
          <a:latin typeface="Calibri" pitchFamily="34" charset="0"/>
        </a:defRPr>
      </a:lvl7pPr>
      <a:lvl8pPr marL="1371600" algn="l" defTabSz="1041400" rtl="0" fontAlgn="base">
        <a:lnSpc>
          <a:spcPts val="5200"/>
        </a:lnSpc>
        <a:spcBef>
          <a:spcPct val="0"/>
        </a:spcBef>
        <a:spcAft>
          <a:spcPct val="0"/>
        </a:spcAft>
        <a:defRPr sz="4200" b="1">
          <a:solidFill>
            <a:srgbClr val="005AA9"/>
          </a:solidFill>
          <a:latin typeface="Calibri" pitchFamily="34" charset="0"/>
        </a:defRPr>
      </a:lvl8pPr>
      <a:lvl9pPr marL="1828800" algn="l" defTabSz="1041400" rtl="0" fontAlgn="base">
        <a:lnSpc>
          <a:spcPts val="5200"/>
        </a:lnSpc>
        <a:spcBef>
          <a:spcPct val="0"/>
        </a:spcBef>
        <a:spcAft>
          <a:spcPct val="0"/>
        </a:spcAft>
        <a:defRPr sz="4200" b="1">
          <a:solidFill>
            <a:srgbClr val="005AA9"/>
          </a:solidFill>
          <a:latin typeface="Calibri" pitchFamily="34" charset="0"/>
        </a:defRPr>
      </a:lvl9pPr>
    </p:titleStyle>
    <p:bodyStyle>
      <a:lvl1pPr marL="361950" indent="-361950" algn="l" defTabSz="1041400" rtl="0" eaLnBrk="0" fontAlgn="base" hangingPunct="0">
        <a:spcBef>
          <a:spcPct val="20000"/>
        </a:spcBef>
        <a:spcAft>
          <a:spcPct val="0"/>
        </a:spcAft>
        <a:buFont typeface="+mj-lt"/>
        <a:defRPr sz="3700" kern="1200">
          <a:solidFill>
            <a:srgbClr val="005AA9"/>
          </a:solidFill>
          <a:latin typeface="+mj-lt"/>
          <a:ea typeface="+mn-ea"/>
          <a:cs typeface="+mn-cs"/>
        </a:defRPr>
      </a:lvl1pPr>
      <a:lvl2pPr marL="361950" indent="95250" algn="l" defTabSz="10414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defRPr sz="2400" kern="1200">
          <a:solidFill>
            <a:srgbClr val="504F53"/>
          </a:solidFill>
          <a:latin typeface="+mj-lt"/>
          <a:ea typeface="+mn-ea"/>
          <a:cs typeface="+mn-cs"/>
        </a:defRPr>
      </a:lvl2pPr>
      <a:lvl3pPr marL="711200" indent="-258763" algn="l" defTabSz="10414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rgbClr val="504F53"/>
          </a:solidFill>
          <a:latin typeface="+mj-lt"/>
          <a:ea typeface="+mn-ea"/>
          <a:cs typeface="+mn-cs"/>
        </a:defRPr>
      </a:lvl3pPr>
      <a:lvl4pPr marL="1600200" indent="-1241425" algn="just" defTabSz="1041400" rtl="0" eaLnBrk="0" fontAlgn="base" hangingPunct="0">
        <a:lnSpc>
          <a:spcPts val="1800"/>
        </a:lnSpc>
        <a:spcBef>
          <a:spcPts val="400"/>
        </a:spcBef>
        <a:spcAft>
          <a:spcPct val="0"/>
        </a:spcAft>
        <a:buFont typeface="Arial" panose="020B0604020202020204" pitchFamily="34" charset="0"/>
        <a:defRPr sz="1600" kern="1200">
          <a:solidFill>
            <a:srgbClr val="504F53"/>
          </a:solidFill>
          <a:latin typeface="+mj-lt"/>
          <a:ea typeface="+mn-ea"/>
          <a:cs typeface="+mn-cs"/>
        </a:defRPr>
      </a:lvl4pPr>
      <a:lvl5pPr marL="1433513" indent="395288" algn="l" defTabSz="1041400" rtl="0" eaLnBrk="0" fontAlgn="base" hangingPunct="0">
        <a:lnSpc>
          <a:spcPts val="1800"/>
        </a:lnSpc>
        <a:spcBef>
          <a:spcPts val="400"/>
        </a:spcBef>
        <a:spcAft>
          <a:spcPct val="0"/>
        </a:spcAft>
        <a:buFont typeface="Arial" panose="020B0604020202020204" pitchFamily="34" charset="0"/>
        <a:defRPr sz="1400" kern="1200">
          <a:solidFill>
            <a:srgbClr val="8D8C90"/>
          </a:solidFill>
          <a:latin typeface="+mj-lt"/>
          <a:ea typeface="+mn-ea"/>
          <a:cs typeface="+mn-cs"/>
        </a:defRPr>
      </a:lvl5pPr>
      <a:lvl6pPr marL="2866524" indent="-260593" algn="l" defTabSz="1042372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6pPr>
      <a:lvl7pPr marL="3387709" indent="-260593" algn="l" defTabSz="1042372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7pPr>
      <a:lvl8pPr marL="3908896" indent="-260593" algn="l" defTabSz="1042372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8pPr>
      <a:lvl9pPr marL="4430083" indent="-260593" algn="l" defTabSz="1042372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1042372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21186" algn="l" defTabSz="1042372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1042372" algn="l" defTabSz="1042372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563558" algn="l" defTabSz="1042372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084746" algn="l" defTabSz="1042372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605930" algn="l" defTabSz="1042372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3127116" algn="l" defTabSz="1042372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648304" algn="l" defTabSz="1042372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4169488" algn="l" defTabSz="1042372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Название 1"/>
          <p:cNvSpPr>
            <a:spLocks noGrp="1"/>
          </p:cNvSpPr>
          <p:nvPr>
            <p:ph type="ctrTitle"/>
          </p:nvPr>
        </p:nvSpPr>
        <p:spPr>
          <a:xfrm>
            <a:off x="208062" y="2487984"/>
            <a:ext cx="10207426" cy="2808312"/>
          </a:xfrm>
        </p:spPr>
        <p:txBody>
          <a:bodyPr>
            <a:normAutofit fontScale="90000"/>
          </a:bodyPr>
          <a:lstStyle/>
          <a:p>
            <a:pPr algn="ctr">
              <a:lnSpc>
                <a:spcPct val="100000"/>
              </a:lnSpc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Подача декларации 3-НДФЛ на возврат налога на доходы физических лиц через интернет-сервис «Личный кабинет налогоплательщика</a:t>
            </a:r>
            <a:b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для физических лиц»</a:t>
            </a:r>
            <a:b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Заголовок 1"/>
          <p:cNvSpPr>
            <a:spLocks/>
          </p:cNvSpPr>
          <p:nvPr/>
        </p:nvSpPr>
        <p:spPr bwMode="auto">
          <a:xfrm>
            <a:off x="523875" y="6516935"/>
            <a:ext cx="9575800" cy="11535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4238" tIns="52118" rIns="104238" bIns="52118" anchor="ctr"/>
          <a:lstStyle>
            <a:lvl1pPr eaLnBrk="0" hangingPunct="0">
              <a:spcBef>
                <a:spcPct val="20000"/>
              </a:spcBef>
              <a:buFont typeface="+mj-lt"/>
              <a:defRPr sz="3700">
                <a:solidFill>
                  <a:srgbClr val="005AA9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defRPr sz="2400">
                <a:solidFill>
                  <a:srgbClr val="504F53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rgbClr val="504F53"/>
                </a:solidFill>
                <a:latin typeface="Calibri" pitchFamily="34" charset="0"/>
              </a:defRPr>
            </a:lvl3pPr>
            <a:lvl4pPr marL="1600200" indent="-228600" algn="just" eaLnBrk="0" hangingPunct="0">
              <a:lnSpc>
                <a:spcPts val="1800"/>
              </a:lnSpc>
              <a:spcBef>
                <a:spcPts val="400"/>
              </a:spcBef>
              <a:buFont typeface="Arial" pitchFamily="34" charset="0"/>
              <a:defRPr sz="1600">
                <a:solidFill>
                  <a:srgbClr val="504F53"/>
                </a:solidFill>
                <a:latin typeface="Calibri" pitchFamily="34" charset="0"/>
              </a:defRPr>
            </a:lvl4pPr>
            <a:lvl5pPr marL="2057400" indent="-228600" eaLnBrk="0" hangingPunct="0">
              <a:lnSpc>
                <a:spcPts val="1800"/>
              </a:lnSpc>
              <a:spcBef>
                <a:spcPts val="400"/>
              </a:spcBef>
              <a:buFont typeface="Arial" pitchFamily="34" charset="0"/>
              <a:defRPr sz="1400">
                <a:solidFill>
                  <a:srgbClr val="8D8C90"/>
                </a:solidFill>
                <a:latin typeface="Calibri" pitchFamily="34" charset="0"/>
              </a:defRPr>
            </a:lvl5pPr>
            <a:lvl6pPr marL="2514600" indent="-228600" defTabSz="1041400" eaLnBrk="0" fontAlgn="base" hangingPunct="0">
              <a:lnSpc>
                <a:spcPts val="1800"/>
              </a:lnSpc>
              <a:spcBef>
                <a:spcPts val="400"/>
              </a:spcBef>
              <a:spcAft>
                <a:spcPct val="0"/>
              </a:spcAft>
              <a:buFont typeface="Arial" pitchFamily="34" charset="0"/>
              <a:defRPr sz="1400">
                <a:solidFill>
                  <a:srgbClr val="8D8C90"/>
                </a:solidFill>
                <a:latin typeface="Calibri" pitchFamily="34" charset="0"/>
              </a:defRPr>
            </a:lvl6pPr>
            <a:lvl7pPr marL="2971800" indent="-228600" defTabSz="1041400" eaLnBrk="0" fontAlgn="base" hangingPunct="0">
              <a:lnSpc>
                <a:spcPts val="1800"/>
              </a:lnSpc>
              <a:spcBef>
                <a:spcPts val="400"/>
              </a:spcBef>
              <a:spcAft>
                <a:spcPct val="0"/>
              </a:spcAft>
              <a:buFont typeface="Arial" pitchFamily="34" charset="0"/>
              <a:defRPr sz="1400">
                <a:solidFill>
                  <a:srgbClr val="8D8C90"/>
                </a:solidFill>
                <a:latin typeface="Calibri" pitchFamily="34" charset="0"/>
              </a:defRPr>
            </a:lvl7pPr>
            <a:lvl8pPr marL="3429000" indent="-228600" defTabSz="1041400" eaLnBrk="0" fontAlgn="base" hangingPunct="0">
              <a:lnSpc>
                <a:spcPts val="1800"/>
              </a:lnSpc>
              <a:spcBef>
                <a:spcPts val="400"/>
              </a:spcBef>
              <a:spcAft>
                <a:spcPct val="0"/>
              </a:spcAft>
              <a:buFont typeface="Arial" pitchFamily="34" charset="0"/>
              <a:defRPr sz="1400">
                <a:solidFill>
                  <a:srgbClr val="8D8C90"/>
                </a:solidFill>
                <a:latin typeface="Calibri" pitchFamily="34" charset="0"/>
              </a:defRPr>
            </a:lvl8pPr>
            <a:lvl9pPr marL="3886200" indent="-228600" defTabSz="1041400" eaLnBrk="0" fontAlgn="base" hangingPunct="0">
              <a:lnSpc>
                <a:spcPts val="1800"/>
              </a:lnSpc>
              <a:spcBef>
                <a:spcPts val="400"/>
              </a:spcBef>
              <a:spcAft>
                <a:spcPct val="0"/>
              </a:spcAft>
              <a:buFont typeface="Arial" pitchFamily="34" charset="0"/>
              <a:defRPr sz="1400">
                <a:solidFill>
                  <a:srgbClr val="8D8C90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ru-RU" sz="1600" b="1" dirty="0" smtClean="0">
                <a:solidFill>
                  <a:schemeClr val="bg1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24 февраля 2021 г.</a:t>
            </a:r>
          </a:p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ru-RU" sz="1600" b="1" dirty="0">
                <a:solidFill>
                  <a:schemeClr val="bg1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г</a:t>
            </a:r>
            <a:r>
              <a:rPr lang="ru-RU" sz="1600" b="1" dirty="0" smtClean="0">
                <a:solidFill>
                  <a:schemeClr val="bg1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. </a:t>
            </a:r>
            <a:r>
              <a:rPr lang="ru-RU" sz="1600" b="1" dirty="0" err="1" smtClean="0">
                <a:solidFill>
                  <a:schemeClr val="bg1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Нягань</a:t>
            </a:r>
            <a:endParaRPr lang="ru-RU" sz="1600" b="1" dirty="0" smtClean="0">
              <a:solidFill>
                <a:schemeClr val="bg1"/>
              </a:solidFill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7362924" y="6012879"/>
            <a:ext cx="914400" cy="914400"/>
          </a:xfrm>
          <a:prstGeom prst="rect">
            <a:avLst/>
          </a:prstGeom>
        </p:spPr>
        <p:txBody>
          <a:bodyPr vert="horz" wrap="none" lIns="104306" tIns="52153" rIns="104306" bIns="52153" rtlCol="0" anchor="ctr">
            <a:normAutofit/>
          </a:bodyPr>
          <a:lstStyle/>
          <a:p>
            <a:pPr marL="0" marR="0" indent="0" algn="r" defTabSz="1043056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u-RU" sz="4800" b="1" i="0" u="none" strike="noStrike" kern="1200" cap="none" spc="0" normalizeH="0" baseline="0" noProof="0" dirty="0" smtClean="0">
              <a:ln>
                <a:noFill/>
              </a:ln>
              <a:solidFill>
                <a:srgbClr val="005AA9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731076" y="5724847"/>
            <a:ext cx="864096" cy="864096"/>
          </a:xfrm>
          <a:prstGeom prst="rect">
            <a:avLst/>
          </a:prstGeom>
        </p:spPr>
        <p:txBody>
          <a:bodyPr vert="horz" wrap="square" lIns="104306" tIns="52153" rIns="104306" bIns="52153" rtlCol="0" anchor="ctr">
            <a:normAutofit/>
          </a:bodyPr>
          <a:lstStyle/>
          <a:p>
            <a:pPr marL="0" marR="0" indent="0" algn="l" defTabSz="1043056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u-RU" sz="4800" b="1" i="0" u="none" strike="noStrike" kern="1200" cap="none" spc="0" normalizeH="0" baseline="0" noProof="0" dirty="0" smtClean="0">
              <a:ln>
                <a:noFill/>
              </a:ln>
              <a:solidFill>
                <a:srgbClr val="005AA9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914652" y="4991836"/>
            <a:ext cx="5346700" cy="1477328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/>
            <a:r>
              <a:rPr lang="ru-RU" sz="1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Начальник </a:t>
            </a:r>
            <a:r>
              <a:rPr lang="ru-RU" sz="1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отдела </a:t>
            </a:r>
            <a:r>
              <a:rPr lang="ru-RU" sz="1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учета </a:t>
            </a:r>
            <a:r>
              <a:rPr lang="ru-RU" sz="1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работы с </a:t>
            </a:r>
            <a:r>
              <a:rPr lang="ru-RU" sz="1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налогоплательщиками Межрайонной ИФНС России № 3 по Ханты-Мансийскому автономному округу - Югре</a:t>
            </a:r>
            <a:r>
              <a:rPr lang="ru-RU" sz="1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А.Р. </a:t>
            </a:r>
            <a:r>
              <a:rPr lang="ru-RU" sz="18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Фахретдинова</a:t>
            </a:r>
            <a:endParaRPr lang="ru-RU" sz="1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78426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Прямоугольник 22">
            <a:extLst>
              <a:ext uri="{FF2B5EF4-FFF2-40B4-BE49-F238E27FC236}">
                <a16:creationId xmlns:a16="http://schemas.microsoft.com/office/drawing/2014/main" xmlns="" id="{BB8728D9-213E-470A-B096-4094BB55709A}"/>
              </a:ext>
            </a:extLst>
          </p:cNvPr>
          <p:cNvSpPr/>
          <p:nvPr/>
        </p:nvSpPr>
        <p:spPr>
          <a:xfrm>
            <a:off x="551241" y="828303"/>
            <a:ext cx="9779726" cy="86409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algn="ctr" defTabSz="914400" eaLnBrk="1" hangingPunct="1"/>
            <a:r>
              <a:rPr lang="ru-RU" sz="3000" b="1" dirty="0" smtClean="0">
                <a:solidFill>
                  <a:srgbClr val="005AA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После формирования ЭП во вкладке появится следующее оповещение: </a:t>
            </a:r>
            <a:endParaRPr lang="ru-RU" sz="3000" b="1" dirty="0">
              <a:solidFill>
                <a:srgbClr val="005AA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9811196" y="6804967"/>
            <a:ext cx="639772" cy="415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14</a:t>
            </a: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1026" name="Picture 2" descr="C:\Users\User\Downloads\скрины\сертификат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2324" y="2052439"/>
            <a:ext cx="7258051" cy="2962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30287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Прямоугольник 22">
            <a:extLst>
              <a:ext uri="{FF2B5EF4-FFF2-40B4-BE49-F238E27FC236}">
                <a16:creationId xmlns:a16="http://schemas.microsoft.com/office/drawing/2014/main" xmlns="" id="{BB8728D9-213E-470A-B096-4094BB55709A}"/>
              </a:ext>
            </a:extLst>
          </p:cNvPr>
          <p:cNvSpPr/>
          <p:nvPr/>
        </p:nvSpPr>
        <p:spPr>
          <a:xfrm>
            <a:off x="680638" y="540271"/>
            <a:ext cx="9779726" cy="58560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algn="ctr" defTabSz="914400" eaLnBrk="1" hangingPunct="1"/>
            <a:r>
              <a:rPr lang="ru-RU" sz="2900" b="1" dirty="0" smtClean="0">
                <a:solidFill>
                  <a:srgbClr val="005AA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Возвращаемся во вкладку «Жизненные ситуации»: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066779" y="1897531"/>
            <a:ext cx="3901365" cy="914400"/>
          </a:xfrm>
          <a:prstGeom prst="rect">
            <a:avLst/>
          </a:prstGeom>
        </p:spPr>
        <p:txBody>
          <a:bodyPr vert="horz" wrap="none" lIns="104306" tIns="52153" rIns="104306" bIns="52153" rtlCol="0" anchor="ctr">
            <a:normAutofit/>
          </a:bodyPr>
          <a:lstStyle/>
          <a:p>
            <a:pPr marL="0" marR="0" indent="0" algn="l" defTabSz="1043056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u-RU" sz="2000" b="1" i="0" u="none" strike="noStrike" kern="1200" cap="none" spc="0" normalizeH="0" baseline="0" noProof="0" dirty="0" smtClean="0">
              <a:ln>
                <a:noFill/>
              </a:ln>
              <a:solidFill>
                <a:srgbClr val="005AA9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9779000" y="6565392"/>
            <a:ext cx="914400" cy="869368"/>
          </a:xfrm>
          <a:prstGeom prst="rect">
            <a:avLst/>
          </a:prstGeom>
        </p:spPr>
        <p:txBody>
          <a:bodyPr vert="horz" wrap="none" lIns="104306" tIns="52153" rIns="104306" bIns="52153" rtlCol="0" anchor="ctr">
            <a:normAutofit/>
          </a:bodyPr>
          <a:lstStyle/>
          <a:p>
            <a:pPr marL="0" marR="0" indent="0" algn="l" defTabSz="1043056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ru-RU" b="1" noProof="0" dirty="0" smtClean="0">
                <a:solidFill>
                  <a:schemeClr val="bg1"/>
                </a:solidFill>
                <a:ea typeface="+mj-ea"/>
              </a:rPr>
              <a:t>  5</a:t>
            </a:r>
            <a:endParaRPr kumimoji="0" lang="ru-RU" b="1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ea typeface="+mj-ea"/>
            </a:endParaRPr>
          </a:p>
        </p:txBody>
      </p:sp>
      <p:pic>
        <p:nvPicPr>
          <p:cNvPr id="6" name="Рисунок 5"/>
          <p:cNvPicPr/>
          <p:nvPr/>
        </p:nvPicPr>
        <p:blipFill rotWithShape="1">
          <a:blip r:embed="rId2"/>
          <a:srcRect t="7126" b="5930"/>
          <a:stretch/>
        </p:blipFill>
        <p:spPr bwMode="auto">
          <a:xfrm>
            <a:off x="1098228" y="1332242"/>
            <a:ext cx="8568952" cy="54006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5570501" y="1367670"/>
            <a:ext cx="910402" cy="280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800" dirty="0" smtClean="0"/>
              <a:t>Иванов Иван Иванович</a:t>
            </a:r>
            <a:endParaRPr lang="ru-RU" sz="800" dirty="0"/>
          </a:p>
        </p:txBody>
      </p:sp>
    </p:spTree>
    <p:extLst>
      <p:ext uri="{BB962C8B-B14F-4D97-AF65-F5344CB8AC3E}">
        <p14:creationId xmlns:p14="http://schemas.microsoft.com/office/powerpoint/2010/main" val="26527411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Прямоугольник 22">
            <a:extLst>
              <a:ext uri="{FF2B5EF4-FFF2-40B4-BE49-F238E27FC236}">
                <a16:creationId xmlns:a16="http://schemas.microsoft.com/office/drawing/2014/main" xmlns="" id="{BB8728D9-213E-470A-B096-4094BB55709A}"/>
              </a:ext>
            </a:extLst>
          </p:cNvPr>
          <p:cNvSpPr/>
          <p:nvPr/>
        </p:nvSpPr>
        <p:spPr>
          <a:xfrm>
            <a:off x="680638" y="540271"/>
            <a:ext cx="9779726" cy="58560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algn="ctr" defTabSz="914400" eaLnBrk="1" hangingPunct="1"/>
            <a:r>
              <a:rPr lang="ru-RU" sz="2900" b="1" dirty="0" smtClean="0">
                <a:solidFill>
                  <a:srgbClr val="005AA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Выбираем «Подать декларацию 3-НДФЛ»: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066779" y="1897531"/>
            <a:ext cx="3901365" cy="914400"/>
          </a:xfrm>
          <a:prstGeom prst="rect">
            <a:avLst/>
          </a:prstGeom>
        </p:spPr>
        <p:txBody>
          <a:bodyPr vert="horz" wrap="none" lIns="104306" tIns="52153" rIns="104306" bIns="52153" rtlCol="0" anchor="ctr">
            <a:normAutofit/>
          </a:bodyPr>
          <a:lstStyle/>
          <a:p>
            <a:pPr marL="0" marR="0" indent="0" algn="l" defTabSz="1043056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u-RU" sz="2000" b="1" i="0" u="none" strike="noStrike" kern="1200" cap="none" spc="0" normalizeH="0" baseline="0" noProof="0" dirty="0" smtClean="0">
              <a:ln>
                <a:noFill/>
              </a:ln>
              <a:solidFill>
                <a:srgbClr val="005AA9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9779000" y="6565392"/>
            <a:ext cx="914400" cy="869368"/>
          </a:xfrm>
          <a:prstGeom prst="rect">
            <a:avLst/>
          </a:prstGeom>
        </p:spPr>
        <p:txBody>
          <a:bodyPr vert="horz" wrap="none" lIns="104306" tIns="52153" rIns="104306" bIns="52153" rtlCol="0" anchor="ctr">
            <a:normAutofit/>
          </a:bodyPr>
          <a:lstStyle/>
          <a:p>
            <a:pPr marL="0" marR="0" indent="0" algn="l" defTabSz="1043056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ru-RU" b="1" noProof="0" dirty="0" smtClean="0">
                <a:solidFill>
                  <a:schemeClr val="bg1"/>
                </a:solidFill>
                <a:ea typeface="+mj-ea"/>
              </a:rPr>
              <a:t>  5</a:t>
            </a:r>
            <a:endParaRPr kumimoji="0" lang="ru-RU" b="1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ea typeface="+mj-ea"/>
            </a:endParaRPr>
          </a:p>
        </p:txBody>
      </p:sp>
      <p:pic>
        <p:nvPicPr>
          <p:cNvPr id="2050" name="Picture 2" descr="C:\Users\User\Downloads\скрины\жиз сит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3850" y="1290948"/>
            <a:ext cx="7353301" cy="5724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6066779" y="1548383"/>
            <a:ext cx="1512169" cy="34914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dirty="0" smtClean="0"/>
              <a:t>Иванов Иван Иванович</a:t>
            </a:r>
            <a:endParaRPr lang="ru-RU" sz="1000" dirty="0"/>
          </a:p>
        </p:txBody>
      </p:sp>
    </p:spTree>
    <p:extLst>
      <p:ext uri="{BB962C8B-B14F-4D97-AF65-F5344CB8AC3E}">
        <p14:creationId xmlns:p14="http://schemas.microsoft.com/office/powerpoint/2010/main" val="17436263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Прямоугольник 22">
            <a:extLst>
              <a:ext uri="{FF2B5EF4-FFF2-40B4-BE49-F238E27FC236}">
                <a16:creationId xmlns:a16="http://schemas.microsoft.com/office/drawing/2014/main" xmlns="" id="{BB8728D9-213E-470A-B096-4094BB55709A}"/>
              </a:ext>
            </a:extLst>
          </p:cNvPr>
          <p:cNvSpPr/>
          <p:nvPr/>
        </p:nvSpPr>
        <p:spPr>
          <a:xfrm>
            <a:off x="680638" y="540271"/>
            <a:ext cx="9779726" cy="58560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algn="ctr" defTabSz="914400" eaLnBrk="1" hangingPunct="1"/>
            <a:r>
              <a:rPr lang="ru-RU" sz="3000" b="1" dirty="0" smtClean="0">
                <a:solidFill>
                  <a:srgbClr val="005AA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Кликаем «Заполнить онлайн»: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066779" y="1897531"/>
            <a:ext cx="3901365" cy="914400"/>
          </a:xfrm>
          <a:prstGeom prst="rect">
            <a:avLst/>
          </a:prstGeom>
        </p:spPr>
        <p:txBody>
          <a:bodyPr vert="horz" wrap="none" lIns="104306" tIns="52153" rIns="104306" bIns="52153" rtlCol="0" anchor="ctr">
            <a:normAutofit/>
          </a:bodyPr>
          <a:lstStyle/>
          <a:p>
            <a:pPr marL="0" marR="0" indent="0" algn="l" defTabSz="1043056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u-RU" sz="2000" b="1" i="0" u="none" strike="noStrike" kern="1200" cap="none" spc="0" normalizeH="0" baseline="0" noProof="0" dirty="0" smtClean="0">
              <a:ln>
                <a:noFill/>
              </a:ln>
              <a:solidFill>
                <a:srgbClr val="005AA9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9779000" y="6565392"/>
            <a:ext cx="914400" cy="869368"/>
          </a:xfrm>
          <a:prstGeom prst="rect">
            <a:avLst/>
          </a:prstGeom>
        </p:spPr>
        <p:txBody>
          <a:bodyPr vert="horz" wrap="none" lIns="104306" tIns="52153" rIns="104306" bIns="52153" rtlCol="0" anchor="ctr">
            <a:normAutofit/>
          </a:bodyPr>
          <a:lstStyle/>
          <a:p>
            <a:pPr marL="0" marR="0" indent="0" algn="l" defTabSz="1043056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ru-RU" b="1" noProof="0" dirty="0" smtClean="0">
                <a:solidFill>
                  <a:schemeClr val="bg1"/>
                </a:solidFill>
                <a:ea typeface="+mj-ea"/>
              </a:rPr>
              <a:t>  5</a:t>
            </a:r>
            <a:endParaRPr kumimoji="0" lang="ru-RU" b="1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ea typeface="+mj-ea"/>
            </a:endParaRPr>
          </a:p>
        </p:txBody>
      </p:sp>
      <p:pic>
        <p:nvPicPr>
          <p:cNvPr id="3074" name="Picture 2" descr="C:\Users\User\Downloads\скрины\нфл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0236" y="1404367"/>
            <a:ext cx="8424936" cy="4945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5994772" y="1664835"/>
            <a:ext cx="1512168" cy="46539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000" dirty="0" smtClean="0"/>
          </a:p>
          <a:p>
            <a:pPr algn="ctr"/>
            <a:endParaRPr lang="ru-RU" sz="1000" dirty="0"/>
          </a:p>
          <a:p>
            <a:pPr algn="ctr"/>
            <a:r>
              <a:rPr lang="ru-RU" sz="1000" dirty="0" smtClean="0"/>
              <a:t>Иванов </a:t>
            </a:r>
          </a:p>
          <a:p>
            <a:pPr algn="ctr"/>
            <a:r>
              <a:rPr lang="ru-RU" sz="1000" dirty="0" smtClean="0"/>
              <a:t>Иван Иванович</a:t>
            </a:r>
          </a:p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436263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Прямоугольник 22">
            <a:extLst>
              <a:ext uri="{FF2B5EF4-FFF2-40B4-BE49-F238E27FC236}">
                <a16:creationId xmlns:a16="http://schemas.microsoft.com/office/drawing/2014/main" xmlns="" id="{BB8728D9-213E-470A-B096-4094BB55709A}"/>
              </a:ext>
            </a:extLst>
          </p:cNvPr>
          <p:cNvSpPr/>
          <p:nvPr/>
        </p:nvSpPr>
        <p:spPr>
          <a:xfrm>
            <a:off x="680638" y="540271"/>
            <a:ext cx="9779726" cy="58560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algn="ctr" defTabSz="914400" eaLnBrk="1" hangingPunct="1"/>
            <a:r>
              <a:rPr lang="ru-RU" sz="2900" b="1" dirty="0" smtClean="0">
                <a:solidFill>
                  <a:srgbClr val="005AA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Заполняем необходимые данные: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066779" y="1897531"/>
            <a:ext cx="3901365" cy="914400"/>
          </a:xfrm>
          <a:prstGeom prst="rect">
            <a:avLst/>
          </a:prstGeom>
        </p:spPr>
        <p:txBody>
          <a:bodyPr vert="horz" wrap="none" lIns="104306" tIns="52153" rIns="104306" bIns="52153" rtlCol="0" anchor="ctr">
            <a:normAutofit/>
          </a:bodyPr>
          <a:lstStyle/>
          <a:p>
            <a:pPr marL="0" marR="0" indent="0" algn="l" defTabSz="1043056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u-RU" sz="2000" b="1" i="0" u="none" strike="noStrike" kern="1200" cap="none" spc="0" normalizeH="0" baseline="0" noProof="0" dirty="0" smtClean="0">
              <a:ln>
                <a:noFill/>
              </a:ln>
              <a:solidFill>
                <a:srgbClr val="005AA9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9779000" y="6565392"/>
            <a:ext cx="914400" cy="869368"/>
          </a:xfrm>
          <a:prstGeom prst="rect">
            <a:avLst/>
          </a:prstGeom>
        </p:spPr>
        <p:txBody>
          <a:bodyPr vert="horz" wrap="none" lIns="104306" tIns="52153" rIns="104306" bIns="52153" rtlCol="0" anchor="ctr">
            <a:normAutofit/>
          </a:bodyPr>
          <a:lstStyle/>
          <a:p>
            <a:pPr marL="0" marR="0" indent="0" algn="l" defTabSz="1043056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ru-RU" b="1" noProof="0" dirty="0" smtClean="0">
                <a:solidFill>
                  <a:schemeClr val="bg1"/>
                </a:solidFill>
                <a:ea typeface="+mj-ea"/>
              </a:rPr>
              <a:t>  5</a:t>
            </a:r>
            <a:endParaRPr kumimoji="0" lang="ru-RU" b="1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ea typeface="+mj-ea"/>
            </a:endParaRPr>
          </a:p>
        </p:txBody>
      </p:sp>
      <p:pic>
        <p:nvPicPr>
          <p:cNvPr id="4098" name="Picture 2" descr="C:\Users\User\Downloads\скрины\ндфл 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4292" y="1125878"/>
            <a:ext cx="7439025" cy="5772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5994772" y="1404367"/>
            <a:ext cx="1368152" cy="2880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900" dirty="0" smtClean="0"/>
              <a:t>Иванов Иван Иванович</a:t>
            </a:r>
            <a:endParaRPr lang="ru-RU" sz="900" dirty="0"/>
          </a:p>
        </p:txBody>
      </p:sp>
    </p:spTree>
    <p:extLst>
      <p:ext uri="{BB962C8B-B14F-4D97-AF65-F5344CB8AC3E}">
        <p14:creationId xmlns:p14="http://schemas.microsoft.com/office/powerpoint/2010/main" val="17436263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Прямоугольник 22">
            <a:extLst>
              <a:ext uri="{FF2B5EF4-FFF2-40B4-BE49-F238E27FC236}">
                <a16:creationId xmlns:a16="http://schemas.microsoft.com/office/drawing/2014/main" xmlns="" id="{BB8728D9-213E-470A-B096-4094BB55709A}"/>
              </a:ext>
            </a:extLst>
          </p:cNvPr>
          <p:cNvSpPr/>
          <p:nvPr/>
        </p:nvSpPr>
        <p:spPr>
          <a:xfrm>
            <a:off x="680638" y="540271"/>
            <a:ext cx="9779726" cy="72008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algn="ctr" defTabSz="914400" eaLnBrk="1" hangingPunct="1"/>
            <a:r>
              <a:rPr lang="ru-RU" sz="2700" b="1" dirty="0" smtClean="0">
                <a:solidFill>
                  <a:srgbClr val="005AA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Проверяем свои источники доходов, при необходимости указываем дополнительные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066779" y="1897531"/>
            <a:ext cx="3901365" cy="914400"/>
          </a:xfrm>
          <a:prstGeom prst="rect">
            <a:avLst/>
          </a:prstGeom>
        </p:spPr>
        <p:txBody>
          <a:bodyPr vert="horz" wrap="none" lIns="104306" tIns="52153" rIns="104306" bIns="52153" rtlCol="0" anchor="ctr">
            <a:normAutofit/>
          </a:bodyPr>
          <a:lstStyle/>
          <a:p>
            <a:pPr marL="0" marR="0" indent="0" algn="l" defTabSz="1043056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u-RU" sz="2000" b="1" i="0" u="none" strike="noStrike" kern="1200" cap="none" spc="0" normalizeH="0" baseline="0" noProof="0" dirty="0" smtClean="0">
              <a:ln>
                <a:noFill/>
              </a:ln>
              <a:solidFill>
                <a:srgbClr val="005AA9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9779000" y="6565392"/>
            <a:ext cx="914400" cy="869368"/>
          </a:xfrm>
          <a:prstGeom prst="rect">
            <a:avLst/>
          </a:prstGeom>
        </p:spPr>
        <p:txBody>
          <a:bodyPr vert="horz" wrap="none" lIns="104306" tIns="52153" rIns="104306" bIns="52153" rtlCol="0" anchor="ctr">
            <a:normAutofit/>
          </a:bodyPr>
          <a:lstStyle/>
          <a:p>
            <a:pPr marL="0" marR="0" indent="0" algn="l" defTabSz="1043056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ru-RU" b="1" noProof="0" dirty="0" smtClean="0">
                <a:solidFill>
                  <a:schemeClr val="bg1"/>
                </a:solidFill>
                <a:ea typeface="+mj-ea"/>
              </a:rPr>
              <a:t>  5</a:t>
            </a:r>
            <a:endParaRPr kumimoji="0" lang="ru-RU" b="1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ea typeface="+mj-ea"/>
            </a:endParaRPr>
          </a:p>
        </p:txBody>
      </p:sp>
      <p:pic>
        <p:nvPicPr>
          <p:cNvPr id="1027" name="Picture 3" descr="C:\Users\User\Downloads\скрины\доход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8308" y="1418426"/>
            <a:ext cx="7334250" cy="5581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2538388" y="3420591"/>
            <a:ext cx="2088232" cy="21602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2538388" y="3924647"/>
            <a:ext cx="3600400" cy="28460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436263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Прямоугольник 22">
            <a:extLst>
              <a:ext uri="{FF2B5EF4-FFF2-40B4-BE49-F238E27FC236}">
                <a16:creationId xmlns:a16="http://schemas.microsoft.com/office/drawing/2014/main" xmlns="" id="{BB8728D9-213E-470A-B096-4094BB55709A}"/>
              </a:ext>
            </a:extLst>
          </p:cNvPr>
          <p:cNvSpPr/>
          <p:nvPr/>
        </p:nvSpPr>
        <p:spPr>
          <a:xfrm>
            <a:off x="680638" y="540271"/>
            <a:ext cx="9779726" cy="58560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algn="ctr" defTabSz="914400" eaLnBrk="1" hangingPunct="1"/>
            <a:r>
              <a:rPr lang="ru-RU" sz="2700" b="1" dirty="0" smtClean="0">
                <a:solidFill>
                  <a:srgbClr val="005AA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Указываем необходимые вычеты: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066779" y="1897531"/>
            <a:ext cx="3901365" cy="914400"/>
          </a:xfrm>
          <a:prstGeom prst="rect">
            <a:avLst/>
          </a:prstGeom>
        </p:spPr>
        <p:txBody>
          <a:bodyPr vert="horz" wrap="none" lIns="104306" tIns="52153" rIns="104306" bIns="52153" rtlCol="0" anchor="ctr">
            <a:normAutofit/>
          </a:bodyPr>
          <a:lstStyle/>
          <a:p>
            <a:pPr marL="0" marR="0" indent="0" algn="l" defTabSz="1043056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u-RU" sz="2000" b="1" i="0" u="none" strike="noStrike" kern="1200" cap="none" spc="0" normalizeH="0" baseline="0" noProof="0" dirty="0" smtClean="0">
              <a:ln>
                <a:noFill/>
              </a:ln>
              <a:solidFill>
                <a:srgbClr val="005AA9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9779000" y="6565392"/>
            <a:ext cx="914400" cy="869368"/>
          </a:xfrm>
          <a:prstGeom prst="rect">
            <a:avLst/>
          </a:prstGeom>
        </p:spPr>
        <p:txBody>
          <a:bodyPr vert="horz" wrap="none" lIns="104306" tIns="52153" rIns="104306" bIns="52153" rtlCol="0" anchor="ctr">
            <a:normAutofit/>
          </a:bodyPr>
          <a:lstStyle/>
          <a:p>
            <a:pPr marL="0" marR="0" indent="0" algn="l" defTabSz="1043056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ru-RU" b="1" noProof="0" dirty="0" smtClean="0">
                <a:solidFill>
                  <a:schemeClr val="bg1"/>
                </a:solidFill>
                <a:ea typeface="+mj-ea"/>
              </a:rPr>
              <a:t>  5</a:t>
            </a:r>
            <a:endParaRPr kumimoji="0" lang="ru-RU" b="1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ea typeface="+mj-ea"/>
            </a:endParaRPr>
          </a:p>
        </p:txBody>
      </p:sp>
      <p:pic>
        <p:nvPicPr>
          <p:cNvPr id="2051" name="Picture 3" descr="C:\Users\User\Downloads\скрины\вычеты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8268" y="1260351"/>
            <a:ext cx="7391401" cy="5943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436263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Прямоугольник 22">
            <a:extLst>
              <a:ext uri="{FF2B5EF4-FFF2-40B4-BE49-F238E27FC236}">
                <a16:creationId xmlns:a16="http://schemas.microsoft.com/office/drawing/2014/main" xmlns="" id="{BB8728D9-213E-470A-B096-4094BB55709A}"/>
              </a:ext>
            </a:extLst>
          </p:cNvPr>
          <p:cNvSpPr/>
          <p:nvPr/>
        </p:nvSpPr>
        <p:spPr>
          <a:xfrm>
            <a:off x="680638" y="540271"/>
            <a:ext cx="9779726" cy="58560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algn="ctr" defTabSz="914400" eaLnBrk="1" hangingPunct="1"/>
            <a:r>
              <a:rPr lang="ru-RU" sz="2700" b="1" dirty="0" smtClean="0">
                <a:solidFill>
                  <a:srgbClr val="005AA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Выбрав стандартный вычет, отмечаем </a:t>
            </a:r>
            <a:r>
              <a:rPr lang="ru-RU" sz="2700" b="1" dirty="0">
                <a:solidFill>
                  <a:srgbClr val="005AA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необходимые </a:t>
            </a:r>
            <a:r>
              <a:rPr lang="ru-RU" sz="2700" b="1" dirty="0" smtClean="0">
                <a:solidFill>
                  <a:srgbClr val="005AA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данные: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066779" y="1897531"/>
            <a:ext cx="3901365" cy="914400"/>
          </a:xfrm>
          <a:prstGeom prst="rect">
            <a:avLst/>
          </a:prstGeom>
        </p:spPr>
        <p:txBody>
          <a:bodyPr vert="horz" wrap="none" lIns="104306" tIns="52153" rIns="104306" bIns="52153" rtlCol="0" anchor="ctr">
            <a:normAutofit/>
          </a:bodyPr>
          <a:lstStyle/>
          <a:p>
            <a:pPr marL="0" marR="0" indent="0" algn="l" defTabSz="1043056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u-RU" sz="2000" b="1" i="0" u="none" strike="noStrike" kern="1200" cap="none" spc="0" normalizeH="0" baseline="0" noProof="0" dirty="0" smtClean="0">
              <a:ln>
                <a:noFill/>
              </a:ln>
              <a:solidFill>
                <a:srgbClr val="005AA9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9779000" y="6565392"/>
            <a:ext cx="914400" cy="869368"/>
          </a:xfrm>
          <a:prstGeom prst="rect">
            <a:avLst/>
          </a:prstGeom>
        </p:spPr>
        <p:txBody>
          <a:bodyPr vert="horz" wrap="none" lIns="104306" tIns="52153" rIns="104306" bIns="52153" rtlCol="0" anchor="ctr">
            <a:normAutofit/>
          </a:bodyPr>
          <a:lstStyle/>
          <a:p>
            <a:pPr marL="0" marR="0" indent="0" algn="l" defTabSz="1043056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ru-RU" b="1" noProof="0" dirty="0" smtClean="0">
                <a:solidFill>
                  <a:schemeClr val="bg1"/>
                </a:solidFill>
                <a:ea typeface="+mj-ea"/>
              </a:rPr>
              <a:t>  5</a:t>
            </a:r>
            <a:endParaRPr kumimoji="0" lang="ru-RU" b="1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ea typeface="+mj-ea"/>
            </a:endParaRPr>
          </a:p>
        </p:txBody>
      </p:sp>
      <p:pic>
        <p:nvPicPr>
          <p:cNvPr id="3075" name="Picture 3" descr="C:\Users\User\Downloads\скрины\вычеты на себяjp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6300" y="1137273"/>
            <a:ext cx="7362826" cy="5981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2394372" y="4428703"/>
            <a:ext cx="3176129" cy="64807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436263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Прямоугольник 22">
            <a:extLst>
              <a:ext uri="{FF2B5EF4-FFF2-40B4-BE49-F238E27FC236}">
                <a16:creationId xmlns:a16="http://schemas.microsoft.com/office/drawing/2014/main" xmlns="" id="{BB8728D9-213E-470A-B096-4094BB55709A}"/>
              </a:ext>
            </a:extLst>
          </p:cNvPr>
          <p:cNvSpPr/>
          <p:nvPr/>
        </p:nvSpPr>
        <p:spPr>
          <a:xfrm>
            <a:off x="680638" y="540271"/>
            <a:ext cx="9779726" cy="58560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algn="ctr" defTabSz="914400" eaLnBrk="1" hangingPunct="1"/>
            <a:r>
              <a:rPr lang="ru-RU" sz="2700" b="1" dirty="0" smtClean="0">
                <a:solidFill>
                  <a:srgbClr val="005AA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 необходимости вводим данные ребенка: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066779" y="1897531"/>
            <a:ext cx="3901365" cy="914400"/>
          </a:xfrm>
          <a:prstGeom prst="rect">
            <a:avLst/>
          </a:prstGeom>
        </p:spPr>
        <p:txBody>
          <a:bodyPr vert="horz" wrap="none" lIns="104306" tIns="52153" rIns="104306" bIns="52153" rtlCol="0" anchor="ctr">
            <a:normAutofit/>
          </a:bodyPr>
          <a:lstStyle/>
          <a:p>
            <a:pPr marL="0" marR="0" indent="0" algn="l" defTabSz="1043056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u-RU" sz="2000" b="1" i="0" u="none" strike="noStrike" kern="1200" cap="none" spc="0" normalizeH="0" baseline="0" noProof="0" dirty="0" smtClean="0">
              <a:ln>
                <a:noFill/>
              </a:ln>
              <a:solidFill>
                <a:srgbClr val="005AA9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9779000" y="6565392"/>
            <a:ext cx="914400" cy="869368"/>
          </a:xfrm>
          <a:prstGeom prst="rect">
            <a:avLst/>
          </a:prstGeom>
        </p:spPr>
        <p:txBody>
          <a:bodyPr vert="horz" wrap="none" lIns="104306" tIns="52153" rIns="104306" bIns="52153" rtlCol="0" anchor="ctr">
            <a:normAutofit/>
          </a:bodyPr>
          <a:lstStyle/>
          <a:p>
            <a:pPr marL="0" marR="0" indent="0" algn="l" defTabSz="1043056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ru-RU" b="1" noProof="0" dirty="0" smtClean="0">
                <a:solidFill>
                  <a:schemeClr val="bg1"/>
                </a:solidFill>
                <a:ea typeface="+mj-ea"/>
              </a:rPr>
              <a:t>  5</a:t>
            </a:r>
            <a:endParaRPr kumimoji="0" lang="ru-RU" b="1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ea typeface="+mj-ea"/>
            </a:endParaRPr>
          </a:p>
        </p:txBody>
      </p:sp>
      <p:pic>
        <p:nvPicPr>
          <p:cNvPr id="4098" name="Picture 2" descr="C:\Users\User\Downloads\скрины\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4292" y="1260351"/>
            <a:ext cx="7334251" cy="5981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436263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Прямоугольник 22">
            <a:extLst>
              <a:ext uri="{FF2B5EF4-FFF2-40B4-BE49-F238E27FC236}">
                <a16:creationId xmlns:a16="http://schemas.microsoft.com/office/drawing/2014/main" xmlns="" id="{BB8728D9-213E-470A-B096-4094BB55709A}"/>
              </a:ext>
            </a:extLst>
          </p:cNvPr>
          <p:cNvSpPr/>
          <p:nvPr/>
        </p:nvSpPr>
        <p:spPr>
          <a:xfrm>
            <a:off x="680638" y="540271"/>
            <a:ext cx="9779726" cy="58560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algn="ctr" defTabSz="914400" eaLnBrk="1" hangingPunct="1"/>
            <a:r>
              <a:rPr lang="ru-RU" sz="2700" b="1" dirty="0" smtClean="0">
                <a:solidFill>
                  <a:srgbClr val="005AA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 вкладке «Вычеты: социальный» вводим данные и нажимаем «Далее»: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066779" y="1897531"/>
            <a:ext cx="3901365" cy="914400"/>
          </a:xfrm>
          <a:prstGeom prst="rect">
            <a:avLst/>
          </a:prstGeom>
        </p:spPr>
        <p:txBody>
          <a:bodyPr vert="horz" wrap="none" lIns="104306" tIns="52153" rIns="104306" bIns="52153" rtlCol="0" anchor="ctr">
            <a:normAutofit/>
          </a:bodyPr>
          <a:lstStyle/>
          <a:p>
            <a:pPr marL="0" marR="0" indent="0" algn="l" defTabSz="1043056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u-RU" sz="2000" b="1" i="0" u="none" strike="noStrike" kern="1200" cap="none" spc="0" normalizeH="0" baseline="0" noProof="0" dirty="0" smtClean="0">
              <a:ln>
                <a:noFill/>
              </a:ln>
              <a:solidFill>
                <a:srgbClr val="005AA9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9779000" y="6565392"/>
            <a:ext cx="914400" cy="869368"/>
          </a:xfrm>
          <a:prstGeom prst="rect">
            <a:avLst/>
          </a:prstGeom>
        </p:spPr>
        <p:txBody>
          <a:bodyPr vert="horz" wrap="none" lIns="104306" tIns="52153" rIns="104306" bIns="52153" rtlCol="0" anchor="ctr">
            <a:normAutofit/>
          </a:bodyPr>
          <a:lstStyle/>
          <a:p>
            <a:pPr marL="0" marR="0" indent="0" algn="l" defTabSz="1043056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ru-RU" b="1" noProof="0" dirty="0" smtClean="0">
                <a:solidFill>
                  <a:schemeClr val="bg1"/>
                </a:solidFill>
                <a:ea typeface="+mj-ea"/>
              </a:rPr>
              <a:t>  5</a:t>
            </a:r>
            <a:endParaRPr kumimoji="0" lang="ru-RU" b="1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ea typeface="+mj-ea"/>
            </a:endParaRPr>
          </a:p>
        </p:txBody>
      </p:sp>
      <p:pic>
        <p:nvPicPr>
          <p:cNvPr id="5122" name="Picture 2" descr="C:\Users\User\Downloads\скрины\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4392" y="1260351"/>
            <a:ext cx="7429501" cy="5857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436263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9883204" y="6804967"/>
            <a:ext cx="547759" cy="415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13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xmlns="" id="{BB8728D9-213E-470A-B096-4094BB55709A}"/>
              </a:ext>
            </a:extLst>
          </p:cNvPr>
          <p:cNvSpPr/>
          <p:nvPr/>
        </p:nvSpPr>
        <p:spPr>
          <a:xfrm>
            <a:off x="703642" y="540271"/>
            <a:ext cx="9453442" cy="568863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algn="ctr" defTabSz="914400" eaLnBrk="1" hangingPunct="1"/>
            <a:r>
              <a:rPr lang="ru-RU" sz="2700" dirty="0" smtClean="0">
                <a:solidFill>
                  <a:srgbClr val="005AA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>
                <a:solidFill>
                  <a:srgbClr val="005AA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2800" dirty="0" smtClean="0">
              <a:solidFill>
                <a:srgbClr val="005AA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defTabSz="914400" eaLnBrk="1" hangingPunct="1"/>
            <a:endParaRPr lang="ru-RU" sz="3600" b="1" dirty="0" smtClean="0">
              <a:solidFill>
                <a:srgbClr val="005AA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defTabSz="914400" eaLnBrk="1" hangingPunct="1"/>
            <a:r>
              <a:rPr lang="ru-RU" sz="3800" b="1" dirty="0" smtClean="0">
                <a:solidFill>
                  <a:srgbClr val="005AA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3800" b="1" dirty="0">
                <a:solidFill>
                  <a:srgbClr val="005AA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Личный кабинет </a:t>
            </a:r>
            <a:r>
              <a:rPr lang="ru-RU" sz="3800" b="1" dirty="0" smtClean="0">
                <a:solidFill>
                  <a:srgbClr val="005AA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налогоплательщика</a:t>
            </a:r>
          </a:p>
          <a:p>
            <a:pPr algn="ctr" defTabSz="914400" eaLnBrk="1" hangingPunct="1"/>
            <a:r>
              <a:rPr lang="ru-RU" sz="3800" b="1" dirty="0" smtClean="0">
                <a:solidFill>
                  <a:srgbClr val="005AA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для физических лиц» </a:t>
            </a:r>
            <a:r>
              <a:rPr lang="ru-RU" sz="3800" dirty="0" smtClean="0">
                <a:solidFill>
                  <a:srgbClr val="005AA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ru-RU" sz="3600" dirty="0" smtClean="0">
                <a:solidFill>
                  <a:srgbClr val="005AA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 defTabSz="914400" eaLnBrk="1" hangingPunct="1"/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информационный 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ресурс, который размещен на официальном сайте ФНС России </a:t>
            </a:r>
            <a:r>
              <a:rPr lang="en-US" sz="3600" b="1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nalog</a:t>
            </a:r>
            <a:r>
              <a:rPr lang="ru-RU" sz="3600" b="1" dirty="0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sz="3600" b="1" dirty="0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gov.ru 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предназначен для реализации налогоплательщиками и налоговыми органами своих прав и обязанностей, установленных Налоговым кодексом Российской Федерации </a:t>
            </a:r>
            <a:endParaRPr lang="ru-RU" sz="3600" dirty="0" smtClean="0">
              <a:solidFill>
                <a:srgbClr val="005AA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defTabSz="914400" eaLnBrk="1" hangingPunct="1"/>
            <a:endParaRPr lang="ru-RU" sz="2800" dirty="0">
              <a:solidFill>
                <a:srgbClr val="005AA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defTabSz="914400" eaLnBrk="1" hangingPunct="1"/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700" dirty="0">
              <a:solidFill>
                <a:srgbClr val="005AA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592670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Прямоугольник 22">
            <a:extLst>
              <a:ext uri="{FF2B5EF4-FFF2-40B4-BE49-F238E27FC236}">
                <a16:creationId xmlns:a16="http://schemas.microsoft.com/office/drawing/2014/main" xmlns="" id="{BB8728D9-213E-470A-B096-4094BB55709A}"/>
              </a:ext>
            </a:extLst>
          </p:cNvPr>
          <p:cNvSpPr/>
          <p:nvPr/>
        </p:nvSpPr>
        <p:spPr>
          <a:xfrm>
            <a:off x="680638" y="540271"/>
            <a:ext cx="9779726" cy="58560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algn="ctr" defTabSz="914400" eaLnBrk="1" hangingPunct="1"/>
            <a:r>
              <a:rPr lang="ru-RU" sz="2700" b="1" dirty="0" smtClean="0">
                <a:solidFill>
                  <a:srgbClr val="005AA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Проверяем расчет: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066779" y="1897531"/>
            <a:ext cx="3901365" cy="914400"/>
          </a:xfrm>
          <a:prstGeom prst="rect">
            <a:avLst/>
          </a:prstGeom>
        </p:spPr>
        <p:txBody>
          <a:bodyPr vert="horz" wrap="none" lIns="104306" tIns="52153" rIns="104306" bIns="52153" rtlCol="0" anchor="ctr">
            <a:normAutofit/>
          </a:bodyPr>
          <a:lstStyle/>
          <a:p>
            <a:pPr marL="0" marR="0" indent="0" algn="l" defTabSz="1043056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u-RU" sz="2000" b="1" i="0" u="none" strike="noStrike" kern="1200" cap="none" spc="0" normalizeH="0" baseline="0" noProof="0" dirty="0" smtClean="0">
              <a:ln>
                <a:noFill/>
              </a:ln>
              <a:solidFill>
                <a:srgbClr val="005AA9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9779000" y="6565392"/>
            <a:ext cx="914400" cy="869368"/>
          </a:xfrm>
          <a:prstGeom prst="rect">
            <a:avLst/>
          </a:prstGeom>
        </p:spPr>
        <p:txBody>
          <a:bodyPr vert="horz" wrap="none" lIns="104306" tIns="52153" rIns="104306" bIns="52153" rtlCol="0" anchor="ctr">
            <a:normAutofit/>
          </a:bodyPr>
          <a:lstStyle/>
          <a:p>
            <a:pPr marL="0" marR="0" indent="0" algn="l" defTabSz="1043056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ru-RU" b="1" noProof="0" dirty="0" smtClean="0">
                <a:solidFill>
                  <a:schemeClr val="bg1"/>
                </a:solidFill>
                <a:ea typeface="+mj-ea"/>
              </a:rPr>
              <a:t>  5</a:t>
            </a:r>
            <a:endParaRPr kumimoji="0" lang="ru-RU" b="1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ea typeface="+mj-ea"/>
            </a:endParaRPr>
          </a:p>
        </p:txBody>
      </p:sp>
      <p:pic>
        <p:nvPicPr>
          <p:cNvPr id="6148" name="Picture 4" descr="C:\Users\User\Downloads\скрины\1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4292" y="1091433"/>
            <a:ext cx="7543800" cy="5895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5922764" y="1260351"/>
            <a:ext cx="1440159" cy="3600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dirty="0" smtClean="0"/>
              <a:t>Иванов Иван Иванович</a:t>
            </a:r>
            <a:endParaRPr lang="ru-RU" sz="1000" dirty="0"/>
          </a:p>
        </p:txBody>
      </p:sp>
    </p:spTree>
    <p:extLst>
      <p:ext uri="{BB962C8B-B14F-4D97-AF65-F5344CB8AC3E}">
        <p14:creationId xmlns:p14="http://schemas.microsoft.com/office/powerpoint/2010/main" val="17436263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Прямоугольник 22">
            <a:extLst>
              <a:ext uri="{FF2B5EF4-FFF2-40B4-BE49-F238E27FC236}">
                <a16:creationId xmlns:a16="http://schemas.microsoft.com/office/drawing/2014/main" xmlns="" id="{BB8728D9-213E-470A-B096-4094BB55709A}"/>
              </a:ext>
            </a:extLst>
          </p:cNvPr>
          <p:cNvSpPr/>
          <p:nvPr/>
        </p:nvSpPr>
        <p:spPr>
          <a:xfrm>
            <a:off x="680638" y="540271"/>
            <a:ext cx="9779726" cy="58560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algn="ctr" defTabSz="914400" eaLnBrk="1" hangingPunct="1"/>
            <a:r>
              <a:rPr lang="ru-RU" sz="2700" b="1" dirty="0" smtClean="0">
                <a:solidFill>
                  <a:srgbClr val="005AA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Прикрепляем подтверждающие документы: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066779" y="1897531"/>
            <a:ext cx="3901365" cy="914400"/>
          </a:xfrm>
          <a:prstGeom prst="rect">
            <a:avLst/>
          </a:prstGeom>
        </p:spPr>
        <p:txBody>
          <a:bodyPr vert="horz" wrap="none" lIns="104306" tIns="52153" rIns="104306" bIns="52153" rtlCol="0" anchor="ctr">
            <a:normAutofit/>
          </a:bodyPr>
          <a:lstStyle/>
          <a:p>
            <a:pPr marL="0" marR="0" indent="0" algn="l" defTabSz="1043056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u-RU" sz="2000" b="1" i="0" u="none" strike="noStrike" kern="1200" cap="none" spc="0" normalizeH="0" baseline="0" noProof="0" dirty="0" smtClean="0">
              <a:ln>
                <a:noFill/>
              </a:ln>
              <a:solidFill>
                <a:srgbClr val="005AA9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9779000" y="6565392"/>
            <a:ext cx="914400" cy="869368"/>
          </a:xfrm>
          <a:prstGeom prst="rect">
            <a:avLst/>
          </a:prstGeom>
        </p:spPr>
        <p:txBody>
          <a:bodyPr vert="horz" wrap="none" lIns="104306" tIns="52153" rIns="104306" bIns="52153" rtlCol="0" anchor="ctr">
            <a:normAutofit/>
          </a:bodyPr>
          <a:lstStyle/>
          <a:p>
            <a:pPr marL="0" marR="0" indent="0" algn="l" defTabSz="1043056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ru-RU" b="1" noProof="0" dirty="0" smtClean="0">
                <a:solidFill>
                  <a:schemeClr val="bg1"/>
                </a:solidFill>
                <a:ea typeface="+mj-ea"/>
              </a:rPr>
              <a:t>  5</a:t>
            </a:r>
            <a:endParaRPr kumimoji="0" lang="ru-RU" b="1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ea typeface="+mj-ea"/>
            </a:endParaRPr>
          </a:p>
        </p:txBody>
      </p:sp>
      <p:pic>
        <p:nvPicPr>
          <p:cNvPr id="7170" name="Picture 2" descr="C:\Users\User\Downloads\скрины\подтверж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2284" y="1147286"/>
            <a:ext cx="7545388" cy="5467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005318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Прямоугольник 22">
            <a:extLst>
              <a:ext uri="{FF2B5EF4-FFF2-40B4-BE49-F238E27FC236}">
                <a16:creationId xmlns:a16="http://schemas.microsoft.com/office/drawing/2014/main" xmlns="" id="{BB8728D9-213E-470A-B096-4094BB55709A}"/>
              </a:ext>
            </a:extLst>
          </p:cNvPr>
          <p:cNvSpPr/>
          <p:nvPr/>
        </p:nvSpPr>
        <p:spPr>
          <a:xfrm>
            <a:off x="680638" y="540271"/>
            <a:ext cx="9779726" cy="87917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algn="ctr" defTabSz="914400" eaLnBrk="1" hangingPunct="1"/>
            <a:r>
              <a:rPr lang="ru-RU" sz="2700" b="1" dirty="0" smtClean="0">
                <a:solidFill>
                  <a:srgbClr val="005AA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Вводим пароль к сертификату ЭП и отправляем сформированную декларацию: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066779" y="1897531"/>
            <a:ext cx="3901365" cy="914400"/>
          </a:xfrm>
          <a:prstGeom prst="rect">
            <a:avLst/>
          </a:prstGeom>
        </p:spPr>
        <p:txBody>
          <a:bodyPr vert="horz" wrap="none" lIns="104306" tIns="52153" rIns="104306" bIns="52153" rtlCol="0" anchor="ctr">
            <a:normAutofit/>
          </a:bodyPr>
          <a:lstStyle/>
          <a:p>
            <a:pPr marL="0" marR="0" indent="0" algn="l" defTabSz="1043056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u-RU" sz="2000" b="1" i="0" u="none" strike="noStrike" kern="1200" cap="none" spc="0" normalizeH="0" baseline="0" noProof="0" dirty="0" smtClean="0">
              <a:ln>
                <a:noFill/>
              </a:ln>
              <a:solidFill>
                <a:srgbClr val="005AA9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9779000" y="6565392"/>
            <a:ext cx="914400" cy="869368"/>
          </a:xfrm>
          <a:prstGeom prst="rect">
            <a:avLst/>
          </a:prstGeom>
        </p:spPr>
        <p:txBody>
          <a:bodyPr vert="horz" wrap="none" lIns="104306" tIns="52153" rIns="104306" bIns="52153" rtlCol="0" anchor="ctr">
            <a:normAutofit/>
          </a:bodyPr>
          <a:lstStyle/>
          <a:p>
            <a:pPr marL="0" marR="0" indent="0" algn="l" defTabSz="1043056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ru-RU" b="1" noProof="0" dirty="0" smtClean="0">
                <a:solidFill>
                  <a:schemeClr val="bg1"/>
                </a:solidFill>
                <a:ea typeface="+mj-ea"/>
              </a:rPr>
              <a:t>  5</a:t>
            </a:r>
            <a:endParaRPr kumimoji="0" lang="ru-RU" b="1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ea typeface="+mj-ea"/>
            </a:endParaRPr>
          </a:p>
        </p:txBody>
      </p:sp>
      <p:pic>
        <p:nvPicPr>
          <p:cNvPr id="8194" name="Picture 2" descr="C:\Users\User\Downloads\скрины\эп и отправить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8308" y="1419450"/>
            <a:ext cx="7344816" cy="55806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005318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Прямоугольник 22">
            <a:extLst>
              <a:ext uri="{FF2B5EF4-FFF2-40B4-BE49-F238E27FC236}">
                <a16:creationId xmlns:a16="http://schemas.microsoft.com/office/drawing/2014/main" xmlns="" id="{BB8728D9-213E-470A-B096-4094BB55709A}"/>
              </a:ext>
            </a:extLst>
          </p:cNvPr>
          <p:cNvSpPr/>
          <p:nvPr/>
        </p:nvSpPr>
        <p:spPr>
          <a:xfrm>
            <a:off x="680638" y="540271"/>
            <a:ext cx="9779726" cy="79208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algn="ctr" defTabSz="914400" eaLnBrk="1" hangingPunct="1"/>
            <a:r>
              <a:rPr lang="ru-RU" sz="2700" b="1" dirty="0" smtClean="0">
                <a:solidFill>
                  <a:srgbClr val="005AA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Готово! Заполняем заявление на возврат, указав реквизиты вашей банковской карты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066779" y="1897531"/>
            <a:ext cx="3901365" cy="914400"/>
          </a:xfrm>
          <a:prstGeom prst="rect">
            <a:avLst/>
          </a:prstGeom>
        </p:spPr>
        <p:txBody>
          <a:bodyPr vert="horz" wrap="none" lIns="104306" tIns="52153" rIns="104306" bIns="52153" rtlCol="0" anchor="ctr">
            <a:normAutofit/>
          </a:bodyPr>
          <a:lstStyle/>
          <a:p>
            <a:pPr marL="0" marR="0" indent="0" algn="l" defTabSz="1043056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u-RU" sz="2000" b="1" i="0" u="none" strike="noStrike" kern="1200" cap="none" spc="0" normalizeH="0" baseline="0" noProof="0" dirty="0" smtClean="0">
              <a:ln>
                <a:noFill/>
              </a:ln>
              <a:solidFill>
                <a:srgbClr val="005AA9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9779000" y="6565392"/>
            <a:ext cx="914400" cy="869368"/>
          </a:xfrm>
          <a:prstGeom prst="rect">
            <a:avLst/>
          </a:prstGeom>
        </p:spPr>
        <p:txBody>
          <a:bodyPr vert="horz" wrap="none" lIns="104306" tIns="52153" rIns="104306" bIns="52153" rtlCol="0" anchor="ctr">
            <a:normAutofit/>
          </a:bodyPr>
          <a:lstStyle/>
          <a:p>
            <a:pPr marL="0" marR="0" indent="0" algn="l" defTabSz="1043056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ru-RU" b="1" noProof="0" dirty="0" smtClean="0">
                <a:solidFill>
                  <a:schemeClr val="bg1"/>
                </a:solidFill>
                <a:ea typeface="+mj-ea"/>
              </a:rPr>
              <a:t>  5</a:t>
            </a:r>
            <a:endParaRPr kumimoji="0" lang="ru-RU" b="1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ea typeface="+mj-ea"/>
            </a:endParaRPr>
          </a:p>
        </p:txBody>
      </p:sp>
      <p:pic>
        <p:nvPicPr>
          <p:cNvPr id="9218" name="Picture 2" descr="C:\Users\User\Downloads\скрины\готово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0276" y="1332358"/>
            <a:ext cx="7850882" cy="58835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005318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Заголовок 2"/>
          <p:cNvSpPr>
            <a:spLocks noGrp="1"/>
          </p:cNvSpPr>
          <p:nvPr>
            <p:ph type="title"/>
          </p:nvPr>
        </p:nvSpPr>
        <p:spPr>
          <a:xfrm>
            <a:off x="1154113" y="612279"/>
            <a:ext cx="8580437" cy="6120680"/>
          </a:xfrm>
        </p:spPr>
        <p:txBody>
          <a:bodyPr/>
          <a:lstStyle/>
          <a:p>
            <a:pPr algn="just"/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Межрайонная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ИФНС России № 3 по Ханты-Мансийскому автономному округу – Югре сообщает:</a:t>
            </a:r>
            <a:b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b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При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направлении </a:t>
            </a:r>
            <a:r>
              <a:rPr lang="ru-RU" sz="28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декларации по форме 3 –НДФЛ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связи с получением налоговых вычетов посредством интернет – сервиса </a:t>
            </a:r>
            <a:r>
              <a:rPr lang="ru-RU" sz="28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«Личный кабинет налогоплательщика для физических лиц»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 сайте ФНС России </a:t>
            </a:r>
            <a:r>
              <a:rPr lang="en-US" sz="28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www</a:t>
            </a:r>
            <a:r>
              <a:rPr lang="ru-RU" sz="28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ru-RU" sz="2800" u="sng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nalog</a:t>
            </a:r>
            <a:r>
              <a:rPr lang="ru-RU" sz="28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sz="2800" u="sng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gov</a:t>
            </a:r>
            <a:r>
              <a:rPr lang="ru-RU" sz="28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ru-RU" sz="2800" u="sng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ru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срок камеральной проверки составит </a:t>
            </a:r>
            <a:r>
              <a:rPr lang="ru-RU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1,5 месяца.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При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представлении декларации по форме 3 –НДФЛ на бумажном носителе срок камеральной проверки остается прежним (3 месяца).</a:t>
            </a:r>
            <a:r>
              <a:rPr lang="ru-RU" sz="3200" dirty="0"/>
              <a:t/>
            </a:r>
            <a:br>
              <a:rPr lang="ru-RU" sz="3200" dirty="0"/>
            </a:br>
            <a:r>
              <a:rPr lang="ru-RU" sz="3000" dirty="0"/>
              <a:t/>
            </a:r>
            <a:br>
              <a:rPr lang="ru-RU" sz="3000" dirty="0"/>
            </a:br>
            <a:r>
              <a:rPr lang="ru-RU" sz="3000" dirty="0"/>
              <a:t> </a:t>
            </a:r>
            <a:br>
              <a:rPr lang="ru-RU" sz="3000" dirty="0"/>
            </a:br>
            <a:endParaRPr lang="ru-RU" sz="3000" dirty="0"/>
          </a:p>
        </p:txBody>
      </p:sp>
    </p:spTree>
    <p:extLst>
      <p:ext uri="{BB962C8B-B14F-4D97-AF65-F5344CB8AC3E}">
        <p14:creationId xmlns:p14="http://schemas.microsoft.com/office/powerpoint/2010/main" val="4053473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Заголовок 2"/>
          <p:cNvSpPr>
            <a:spLocks noGrp="1"/>
          </p:cNvSpPr>
          <p:nvPr>
            <p:ph type="title"/>
          </p:nvPr>
        </p:nvSpPr>
        <p:spPr>
          <a:xfrm>
            <a:off x="1154113" y="2700338"/>
            <a:ext cx="8580437" cy="1219200"/>
          </a:xfrm>
        </p:spPr>
        <p:txBody>
          <a:bodyPr/>
          <a:lstStyle/>
          <a:p>
            <a:pPr algn="ctr" defTabSz="1041400" fontAlgn="base">
              <a:spcAft>
                <a:spcPct val="0"/>
              </a:spcAft>
            </a:pPr>
            <a:r>
              <a:rPr lang="ru-RU" alt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Благодарим за внимание!</a:t>
            </a:r>
          </a:p>
        </p:txBody>
      </p:sp>
    </p:spTree>
    <p:extLst>
      <p:ext uri="{BB962C8B-B14F-4D97-AF65-F5344CB8AC3E}">
        <p14:creationId xmlns:p14="http://schemas.microsoft.com/office/powerpoint/2010/main" val="21750100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Прямоугольник 13"/>
          <p:cNvSpPr/>
          <p:nvPr/>
        </p:nvSpPr>
        <p:spPr>
          <a:xfrm>
            <a:off x="9968144" y="6804967"/>
            <a:ext cx="333746" cy="4154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>
                <a:solidFill>
                  <a:schemeClr val="bg1"/>
                </a:solidFill>
              </a:rPr>
              <a:t>2</a:t>
            </a:r>
          </a:p>
        </p:txBody>
      </p:sp>
      <p:sp>
        <p:nvSpPr>
          <p:cNvPr id="23" name="Прямоугольник 22">
            <a:extLst>
              <a:ext uri="{FF2B5EF4-FFF2-40B4-BE49-F238E27FC236}">
                <a16:creationId xmlns:a16="http://schemas.microsoft.com/office/drawing/2014/main" xmlns="" id="{BB8728D9-213E-470A-B096-4094BB55709A}"/>
              </a:ext>
            </a:extLst>
          </p:cNvPr>
          <p:cNvSpPr/>
          <p:nvPr/>
        </p:nvSpPr>
        <p:spPr>
          <a:xfrm>
            <a:off x="513346" y="108222"/>
            <a:ext cx="9779726" cy="115212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algn="ctr" defTabSz="914400" eaLnBrk="1" hangingPunct="1"/>
            <a:r>
              <a:rPr lang="ru-RU" sz="2700" b="1" dirty="0" smtClean="0">
                <a:solidFill>
                  <a:srgbClr val="005AA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Возможности сервиса «Личный кабинет налогоплательщика для физических лиц»</a:t>
            </a:r>
            <a:endParaRPr lang="ru-RU" sz="2700" b="1" dirty="0">
              <a:solidFill>
                <a:srgbClr val="005AA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/>
          <p:nvPr/>
        </p:nvPicPr>
        <p:blipFill rotWithShape="1">
          <a:blip r:embed="rId2"/>
          <a:srcRect l="10202" t="8786" r="12930" b="4997"/>
          <a:stretch/>
        </p:blipFill>
        <p:spPr>
          <a:xfrm>
            <a:off x="1170236" y="1116334"/>
            <a:ext cx="8528665" cy="60842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69373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Прямоугольник 22">
            <a:extLst>
              <a:ext uri="{FF2B5EF4-FFF2-40B4-BE49-F238E27FC236}">
                <a16:creationId xmlns:a16="http://schemas.microsoft.com/office/drawing/2014/main" xmlns="" id="{BB8728D9-213E-470A-B096-4094BB55709A}"/>
              </a:ext>
            </a:extLst>
          </p:cNvPr>
          <p:cNvSpPr/>
          <p:nvPr/>
        </p:nvSpPr>
        <p:spPr>
          <a:xfrm>
            <a:off x="680638" y="540271"/>
            <a:ext cx="9779726" cy="58560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algn="ctr" defTabSz="914400" eaLnBrk="1" hangingPunct="1"/>
            <a:r>
              <a:rPr lang="ru-RU" sz="2700" b="1" dirty="0" smtClean="0">
                <a:solidFill>
                  <a:srgbClr val="005AA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Способы доступа к сервису «Личный кабинет налогоплательщика для физических лиц» и их особенности</a:t>
            </a:r>
            <a:endParaRPr lang="ru-RU" sz="2700" b="1" dirty="0">
              <a:solidFill>
                <a:srgbClr val="005AA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1019204" y="1705286"/>
            <a:ext cx="4680520" cy="1298891"/>
          </a:xfrm>
          <a:prstGeom prst="roundRect">
            <a:avLst/>
          </a:prstGeom>
          <a:effectLst>
            <a:glow>
              <a:schemeClr val="accent1"/>
            </a:glow>
          </a:effectLst>
          <a:scene3d>
            <a:camera prst="orthographicFront"/>
            <a:lightRig rig="threePt" dir="t"/>
          </a:scene3d>
          <a:sp3d prstMaterial="metal">
            <a:bevelT w="158750"/>
            <a:bevelB w="0" h="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Логин и пароль, выданные в налоговом органе</a:t>
            </a:r>
            <a:endParaRPr lang="ru-RU" b="1" dirty="0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1026220" y="3492599"/>
            <a:ext cx="4680520" cy="1298891"/>
          </a:xfrm>
          <a:prstGeom prst="roundRect">
            <a:avLst/>
          </a:prstGeom>
          <a:effectLst>
            <a:glow>
              <a:schemeClr val="accent1"/>
            </a:glow>
          </a:effectLst>
          <a:scene3d>
            <a:camera prst="orthographicFront"/>
            <a:lightRig rig="threePt" dir="t"/>
          </a:scene3d>
          <a:sp3d prstMaterial="metal">
            <a:bevelT w="158750"/>
            <a:bevelB w="0" h="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Квалифицированная электронная подпись</a:t>
            </a:r>
            <a:endParaRPr lang="ru-RU" b="1" dirty="0"/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1039258" y="5220791"/>
            <a:ext cx="4700138" cy="1298890"/>
          </a:xfrm>
          <a:prstGeom prst="roundRect">
            <a:avLst/>
          </a:prstGeom>
          <a:effectLst>
            <a:glow>
              <a:schemeClr val="accent1"/>
            </a:glow>
          </a:effectLst>
          <a:scene3d>
            <a:camera prst="orthographicFront"/>
            <a:lightRig rig="threePt" dir="t"/>
          </a:scene3d>
          <a:sp3d prstMaterial="metal">
            <a:bevelT w="158750"/>
            <a:bevelB w="0" h="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Учетная запись</a:t>
            </a:r>
            <a:r>
              <a:rPr lang="ru-RU" b="1" dirty="0"/>
              <a:t> Единой системы идентификации и аутентификации (ЕСИА)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066779" y="1897531"/>
            <a:ext cx="3901365" cy="914400"/>
          </a:xfrm>
          <a:prstGeom prst="rect">
            <a:avLst/>
          </a:prstGeom>
        </p:spPr>
        <p:txBody>
          <a:bodyPr vert="horz" wrap="none" lIns="104306" tIns="52153" rIns="104306" bIns="52153" rtlCol="0" anchor="ctr">
            <a:normAutofit/>
          </a:bodyPr>
          <a:lstStyle/>
          <a:p>
            <a:pPr marL="0" marR="0" indent="0" algn="l" defTabSz="1043056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5AA9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Срок действия первичного</a:t>
            </a:r>
          </a:p>
          <a:p>
            <a:pPr marL="0" marR="0" indent="0" algn="l" defTabSz="1043056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5AA9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пароля – 1 месяц!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066779" y="3687374"/>
            <a:ext cx="3901365" cy="914400"/>
          </a:xfrm>
          <a:prstGeom prst="rect">
            <a:avLst/>
          </a:prstGeom>
        </p:spPr>
        <p:txBody>
          <a:bodyPr vert="horz" wrap="none" lIns="104306" tIns="52153" rIns="104306" bIns="52153" rtlCol="0" anchor="ctr">
            <a:noAutofit/>
          </a:bodyPr>
          <a:lstStyle/>
          <a:p>
            <a:pPr defTabSz="1043056" eaLnBrk="1" fontAlgn="auto" hangingPunct="1">
              <a:spcAft>
                <a:spcPts val="0"/>
              </a:spcAft>
            </a:pPr>
            <a:r>
              <a:rPr lang="ru-RU" sz="2000" b="1" dirty="0" smtClean="0">
                <a:solidFill>
                  <a:srgbClr val="005AA9"/>
                </a:solidFill>
                <a:latin typeface="+mj-lt"/>
                <a:ea typeface="+mj-ea"/>
                <a:cs typeface="+mj-cs"/>
              </a:rPr>
              <a:t>Выданная </a:t>
            </a:r>
            <a:r>
              <a:rPr lang="ru-RU" sz="2000" b="1" dirty="0">
                <a:solidFill>
                  <a:srgbClr val="005AA9"/>
                </a:solidFill>
                <a:latin typeface="+mj-lt"/>
                <a:ea typeface="+mj-ea"/>
                <a:cs typeface="+mj-cs"/>
              </a:rPr>
              <a:t>Удостоверяющим </a:t>
            </a:r>
            <a:endParaRPr lang="ru-RU" sz="2000" b="1" dirty="0" smtClean="0">
              <a:solidFill>
                <a:srgbClr val="005AA9"/>
              </a:solidFill>
              <a:latin typeface="+mj-lt"/>
              <a:ea typeface="+mj-ea"/>
              <a:cs typeface="+mj-cs"/>
            </a:endParaRPr>
          </a:p>
          <a:p>
            <a:pPr defTabSz="1043056" eaLnBrk="1" fontAlgn="auto" hangingPunct="1">
              <a:spcAft>
                <a:spcPts val="0"/>
              </a:spcAft>
            </a:pPr>
            <a:r>
              <a:rPr lang="ru-RU" sz="2000" b="1" dirty="0" smtClean="0">
                <a:solidFill>
                  <a:srgbClr val="005AA9"/>
                </a:solidFill>
                <a:latin typeface="+mj-lt"/>
                <a:ea typeface="+mj-ea"/>
                <a:cs typeface="+mj-cs"/>
              </a:rPr>
              <a:t>центром</a:t>
            </a:r>
            <a:r>
              <a:rPr lang="ru-RU" sz="2000" b="1" dirty="0">
                <a:solidFill>
                  <a:srgbClr val="005AA9"/>
                </a:solidFill>
                <a:latin typeface="+mj-lt"/>
                <a:ea typeface="+mj-ea"/>
                <a:cs typeface="+mj-cs"/>
              </a:rPr>
              <a:t>, </a:t>
            </a:r>
            <a:r>
              <a:rPr lang="ru-RU" sz="2000" b="1" dirty="0" smtClean="0">
                <a:solidFill>
                  <a:srgbClr val="005AA9"/>
                </a:solidFill>
                <a:latin typeface="+mj-lt"/>
                <a:ea typeface="+mj-ea"/>
                <a:cs typeface="+mj-cs"/>
              </a:rPr>
              <a:t>аккредитованным </a:t>
            </a:r>
          </a:p>
          <a:p>
            <a:pPr defTabSz="1043056" eaLnBrk="1" fontAlgn="auto" hangingPunct="1">
              <a:spcAft>
                <a:spcPts val="0"/>
              </a:spcAft>
            </a:pPr>
            <a:r>
              <a:rPr lang="ru-RU" sz="2000" b="1" dirty="0" smtClean="0">
                <a:solidFill>
                  <a:srgbClr val="005AA9"/>
                </a:solidFill>
                <a:latin typeface="+mj-lt"/>
                <a:ea typeface="+mj-ea"/>
                <a:cs typeface="+mj-cs"/>
              </a:rPr>
              <a:t>Минкомсвязи </a:t>
            </a:r>
            <a:r>
              <a:rPr lang="ru-RU" sz="2000" b="1" dirty="0">
                <a:solidFill>
                  <a:srgbClr val="005AA9"/>
                </a:solidFill>
                <a:latin typeface="+mj-lt"/>
                <a:ea typeface="+mj-ea"/>
                <a:cs typeface="+mj-cs"/>
              </a:rPr>
              <a:t>России</a:t>
            </a:r>
            <a:endParaRPr kumimoji="0" lang="ru-RU" sz="2000" b="1" i="0" u="none" strike="noStrike" kern="1200" cap="none" spc="0" normalizeH="0" baseline="0" noProof="0" dirty="0" smtClean="0">
              <a:ln>
                <a:noFill/>
              </a:ln>
              <a:solidFill>
                <a:srgbClr val="005AA9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066779" y="5070396"/>
            <a:ext cx="4068237" cy="1599680"/>
          </a:xfrm>
          <a:prstGeom prst="rect">
            <a:avLst/>
          </a:prstGeom>
        </p:spPr>
        <p:txBody>
          <a:bodyPr vert="horz" wrap="none" lIns="104306" tIns="52153" rIns="104306" bIns="52153" rtlCol="0" anchor="ctr">
            <a:normAutofit lnSpcReduction="10000"/>
          </a:bodyPr>
          <a:lstStyle/>
          <a:p>
            <a:pPr defTabSz="1043056" eaLnBrk="1" fontAlgn="auto" hangingPunct="1">
              <a:spcAft>
                <a:spcPts val="0"/>
              </a:spcAft>
            </a:pPr>
            <a:r>
              <a:rPr lang="ru-RU" sz="2000" b="1" dirty="0" smtClean="0">
                <a:solidFill>
                  <a:srgbClr val="005AA9"/>
                </a:solidFill>
                <a:latin typeface="+mj-lt"/>
                <a:ea typeface="+mj-ea"/>
                <a:cs typeface="+mj-cs"/>
              </a:rPr>
              <a:t>Для </a:t>
            </a:r>
            <a:r>
              <a:rPr lang="ru-RU" sz="2000" b="1" dirty="0">
                <a:solidFill>
                  <a:srgbClr val="005AA9"/>
                </a:solidFill>
                <a:latin typeface="+mj-lt"/>
                <a:ea typeface="+mj-ea"/>
                <a:cs typeface="+mj-cs"/>
              </a:rPr>
              <a:t>пользователей, </a:t>
            </a:r>
            <a:r>
              <a:rPr lang="ru-RU" sz="2000" b="1" dirty="0" smtClean="0">
                <a:solidFill>
                  <a:srgbClr val="005AA9"/>
                </a:solidFill>
                <a:latin typeface="+mj-lt"/>
                <a:ea typeface="+mj-ea"/>
                <a:cs typeface="+mj-cs"/>
              </a:rPr>
              <a:t>которые</a:t>
            </a:r>
          </a:p>
          <a:p>
            <a:pPr defTabSz="1043056" eaLnBrk="1" fontAlgn="auto" hangingPunct="1">
              <a:spcAft>
                <a:spcPts val="0"/>
              </a:spcAft>
            </a:pPr>
            <a:r>
              <a:rPr lang="ru-RU" sz="2000" b="1" dirty="0" smtClean="0">
                <a:solidFill>
                  <a:srgbClr val="005AA9"/>
                </a:solidFill>
                <a:latin typeface="+mj-lt"/>
                <a:ea typeface="+mj-ea"/>
                <a:cs typeface="+mj-cs"/>
              </a:rPr>
              <a:t>обращались </a:t>
            </a:r>
            <a:r>
              <a:rPr lang="ru-RU" sz="2000" b="1" dirty="0">
                <a:solidFill>
                  <a:srgbClr val="005AA9"/>
                </a:solidFill>
                <a:latin typeface="+mj-lt"/>
                <a:ea typeface="+mj-ea"/>
                <a:cs typeface="+mj-cs"/>
              </a:rPr>
              <a:t>для получения </a:t>
            </a:r>
            <a:endParaRPr lang="ru-RU" sz="2000" b="1" dirty="0" smtClean="0">
              <a:solidFill>
                <a:srgbClr val="005AA9"/>
              </a:solidFill>
              <a:latin typeface="+mj-lt"/>
              <a:ea typeface="+mj-ea"/>
              <a:cs typeface="+mj-cs"/>
            </a:endParaRPr>
          </a:p>
          <a:p>
            <a:pPr defTabSz="1043056" eaLnBrk="1" fontAlgn="auto" hangingPunct="1">
              <a:spcAft>
                <a:spcPts val="0"/>
              </a:spcAft>
            </a:pPr>
            <a:r>
              <a:rPr lang="ru-RU" sz="2000" b="1" dirty="0" smtClean="0">
                <a:solidFill>
                  <a:srgbClr val="005AA9"/>
                </a:solidFill>
                <a:latin typeface="+mj-lt"/>
                <a:ea typeface="+mj-ea"/>
                <a:cs typeface="+mj-cs"/>
              </a:rPr>
              <a:t>реквизитов доступа </a:t>
            </a:r>
            <a:r>
              <a:rPr lang="ru-RU" sz="2000" b="1" dirty="0">
                <a:solidFill>
                  <a:srgbClr val="005AA9"/>
                </a:solidFill>
                <a:latin typeface="+mj-lt"/>
                <a:ea typeface="+mj-ea"/>
                <a:cs typeface="+mj-cs"/>
              </a:rPr>
              <a:t>лично </a:t>
            </a:r>
            <a:r>
              <a:rPr lang="ru-RU" sz="2000" b="1" dirty="0" smtClean="0">
                <a:solidFill>
                  <a:srgbClr val="005AA9"/>
                </a:solidFill>
                <a:latin typeface="+mj-lt"/>
                <a:ea typeface="+mj-ea"/>
                <a:cs typeface="+mj-cs"/>
              </a:rPr>
              <a:t>к </a:t>
            </a:r>
          </a:p>
          <a:p>
            <a:pPr defTabSz="1043056" eaLnBrk="1" fontAlgn="auto" hangingPunct="1">
              <a:spcAft>
                <a:spcPts val="0"/>
              </a:spcAft>
            </a:pPr>
            <a:r>
              <a:rPr lang="ru-RU" sz="2000" b="1" dirty="0" smtClean="0">
                <a:solidFill>
                  <a:srgbClr val="005AA9"/>
                </a:solidFill>
                <a:latin typeface="+mj-lt"/>
                <a:ea typeface="+mj-ea"/>
                <a:cs typeface="+mj-cs"/>
              </a:rPr>
              <a:t>оператору ЕСИА: отделения </a:t>
            </a:r>
          </a:p>
          <a:p>
            <a:pPr defTabSz="1043056" eaLnBrk="1" fontAlgn="auto" hangingPunct="1">
              <a:spcAft>
                <a:spcPts val="0"/>
              </a:spcAft>
            </a:pPr>
            <a:r>
              <a:rPr lang="ru-RU" sz="2000" b="1" dirty="0" smtClean="0">
                <a:solidFill>
                  <a:srgbClr val="005AA9"/>
                </a:solidFill>
                <a:latin typeface="+mj-lt"/>
                <a:ea typeface="+mj-ea"/>
                <a:cs typeface="+mj-cs"/>
              </a:rPr>
              <a:t>почты </a:t>
            </a:r>
            <a:r>
              <a:rPr lang="ru-RU" sz="2000" b="1" dirty="0">
                <a:solidFill>
                  <a:srgbClr val="005AA9"/>
                </a:solidFill>
                <a:latin typeface="+mj-lt"/>
                <a:ea typeface="+mj-ea"/>
                <a:cs typeface="+mj-cs"/>
              </a:rPr>
              <a:t>России, МФЦ и </a:t>
            </a:r>
            <a:r>
              <a:rPr lang="ru-RU" sz="2000" b="1" dirty="0" smtClean="0">
                <a:solidFill>
                  <a:srgbClr val="005AA9"/>
                </a:solidFill>
                <a:latin typeface="+mj-lt"/>
                <a:ea typeface="+mj-ea"/>
                <a:cs typeface="+mj-cs"/>
              </a:rPr>
              <a:t>др.</a:t>
            </a:r>
            <a:endParaRPr kumimoji="0" lang="ru-RU" sz="2000" b="1" i="0" u="none" strike="noStrike" kern="1200" cap="none" spc="0" normalizeH="0" baseline="0" noProof="0" dirty="0" smtClean="0">
              <a:ln>
                <a:noFill/>
              </a:ln>
              <a:solidFill>
                <a:srgbClr val="005AA9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22164" y="6876975"/>
            <a:ext cx="9217024" cy="415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rgbClr val="C00000"/>
                </a:solidFill>
              </a:rPr>
              <a:t>Единый контакт </a:t>
            </a:r>
            <a:r>
              <a:rPr lang="ru-RU" b="1" dirty="0" smtClean="0">
                <a:solidFill>
                  <a:srgbClr val="C00000"/>
                </a:solidFill>
              </a:rPr>
              <a:t>центр ФНС России тел. </a:t>
            </a:r>
            <a:r>
              <a:rPr lang="ru-RU" b="1" dirty="0">
                <a:solidFill>
                  <a:srgbClr val="C00000"/>
                </a:solidFill>
              </a:rPr>
              <a:t>8-800-222-2222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9779000" y="6565392"/>
            <a:ext cx="914400" cy="869368"/>
          </a:xfrm>
          <a:prstGeom prst="rect">
            <a:avLst/>
          </a:prstGeom>
        </p:spPr>
        <p:txBody>
          <a:bodyPr vert="horz" wrap="none" lIns="104306" tIns="52153" rIns="104306" bIns="52153" rtlCol="0" anchor="ctr">
            <a:normAutofit/>
          </a:bodyPr>
          <a:lstStyle/>
          <a:p>
            <a:pPr marL="0" marR="0" indent="0" algn="l" defTabSz="1043056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ru-RU" b="1" noProof="0" dirty="0" smtClean="0">
                <a:solidFill>
                  <a:schemeClr val="bg1"/>
                </a:solidFill>
                <a:ea typeface="+mj-ea"/>
              </a:rPr>
              <a:t>  3</a:t>
            </a:r>
            <a:endParaRPr kumimoji="0" lang="ru-RU" b="1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ea typeface="+mj-ea"/>
            </a:endParaRPr>
          </a:p>
        </p:txBody>
      </p:sp>
    </p:spTree>
    <p:extLst>
      <p:ext uri="{BB962C8B-B14F-4D97-AF65-F5344CB8AC3E}">
        <p14:creationId xmlns:p14="http://schemas.microsoft.com/office/powerpoint/2010/main" val="33319044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Прямоугольник 22">
            <a:extLst>
              <a:ext uri="{FF2B5EF4-FFF2-40B4-BE49-F238E27FC236}">
                <a16:creationId xmlns:a16="http://schemas.microsoft.com/office/drawing/2014/main" xmlns="" id="{BB8728D9-213E-470A-B096-4094BB55709A}"/>
              </a:ext>
            </a:extLst>
          </p:cNvPr>
          <p:cNvSpPr/>
          <p:nvPr/>
        </p:nvSpPr>
        <p:spPr>
          <a:xfrm>
            <a:off x="513346" y="108223"/>
            <a:ext cx="9779726" cy="58560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algn="ctr" defTabSz="914400" eaLnBrk="1" hangingPunct="1"/>
            <a:endParaRPr lang="ru-RU" sz="2700" b="1" dirty="0">
              <a:solidFill>
                <a:srgbClr val="005AA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9779000" y="6646863"/>
            <a:ext cx="914400" cy="914400"/>
          </a:xfrm>
          <a:prstGeom prst="rect">
            <a:avLst/>
          </a:prstGeom>
        </p:spPr>
        <p:txBody>
          <a:bodyPr vert="horz" wrap="none" lIns="104306" tIns="52153" rIns="104306" bIns="52153" rtlCol="0" anchor="ctr">
            <a:normAutofit/>
          </a:bodyPr>
          <a:lstStyle/>
          <a:p>
            <a:pPr marL="0" marR="0" indent="0" algn="l" defTabSz="1043056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ru-RU" b="1" dirty="0" smtClean="0">
                <a:solidFill>
                  <a:schemeClr val="bg1"/>
                </a:solidFill>
                <a:ea typeface="+mj-ea"/>
              </a:rPr>
              <a:t>  1</a:t>
            </a:r>
            <a:endParaRPr kumimoji="0" lang="ru-RU" b="1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ea typeface="+mj-ea"/>
            </a:endParaRPr>
          </a:p>
        </p:txBody>
      </p:sp>
      <p:pic>
        <p:nvPicPr>
          <p:cNvPr id="6" name="Рисунок 5"/>
          <p:cNvPicPr/>
          <p:nvPr/>
        </p:nvPicPr>
        <p:blipFill rotWithShape="1">
          <a:blip r:embed="rId2"/>
          <a:srcRect b="6500"/>
          <a:stretch/>
        </p:blipFill>
        <p:spPr bwMode="auto">
          <a:xfrm>
            <a:off x="1622787" y="2556495"/>
            <a:ext cx="7560841" cy="468052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314252" y="828303"/>
            <a:ext cx="7992888" cy="648072"/>
          </a:xfrm>
          <a:prstGeom prst="rect">
            <a:avLst/>
          </a:prstGeom>
        </p:spPr>
        <p:txBody>
          <a:bodyPr vert="horz" wrap="square" lIns="104306" tIns="52153" rIns="104306" bIns="52153" rtlCol="0" anchor="ctr">
            <a:normAutofit fontScale="92500" lnSpcReduction="20000"/>
          </a:bodyPr>
          <a:lstStyle/>
          <a:p>
            <a:pPr marL="0" marR="0" indent="0" algn="l" defTabSz="1043056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u-RU" sz="4800" b="1" i="0" u="none" strike="noStrike" kern="1200" cap="none" spc="0" normalizeH="0" baseline="0" noProof="0" dirty="0" smtClean="0">
              <a:ln>
                <a:noFill/>
              </a:ln>
              <a:solidFill>
                <a:srgbClr val="005AA9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546500" y="1152339"/>
            <a:ext cx="914400" cy="914400"/>
          </a:xfrm>
          <a:prstGeom prst="rect">
            <a:avLst/>
          </a:prstGeom>
        </p:spPr>
        <p:txBody>
          <a:bodyPr vert="horz" wrap="none" lIns="104306" tIns="52153" rIns="104306" bIns="52153" rtlCol="0" anchor="ctr">
            <a:normAutofit/>
          </a:bodyPr>
          <a:lstStyle/>
          <a:p>
            <a:pPr marL="0" marR="0" indent="0" algn="l" defTabSz="1043056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u-RU" sz="4800" b="1" i="0" u="none" strike="noStrike" kern="1200" cap="none" spc="0" normalizeH="0" baseline="0" noProof="0" dirty="0" smtClean="0">
              <a:ln>
                <a:noFill/>
              </a:ln>
              <a:solidFill>
                <a:srgbClr val="005AA9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38188" y="324247"/>
            <a:ext cx="9498012" cy="2088233"/>
          </a:xfrm>
          <a:prstGeom prst="rect">
            <a:avLst/>
          </a:prstGeom>
        </p:spPr>
        <p:txBody>
          <a:bodyPr vert="horz" wrap="square" lIns="104306" tIns="52153" rIns="104306" bIns="52153" rtlCol="0" anchor="ctr">
            <a:normAutofit fontScale="92500" lnSpcReduction="10000"/>
          </a:bodyPr>
          <a:lstStyle/>
          <a:p>
            <a:pPr algn="just" defTabSz="1043056" eaLnBrk="1" fontAlgn="auto" hangingPunct="1">
              <a:lnSpc>
                <a:spcPct val="170000"/>
              </a:lnSpc>
              <a:spcAft>
                <a:spcPts val="0"/>
              </a:spcAft>
            </a:pPr>
            <a:r>
              <a:rPr lang="ru-RU" sz="1800" b="1" dirty="0" smtClean="0">
                <a:solidFill>
                  <a:srgbClr val="005AA9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         </a:t>
            </a:r>
            <a:r>
              <a:rPr lang="ru-RU" sz="2200" b="1" dirty="0" smtClean="0">
                <a:solidFill>
                  <a:srgbClr val="005AA9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Для направлении декларации по форме 3 –НДФЛ, в связи с получением налоговых вычетов посредством интернет – сервиса «Личный кабинет налогоплательщика для физических лиц»(далее - Сервис) </a:t>
            </a:r>
            <a:r>
              <a:rPr lang="ru-RU" sz="2200" b="1" dirty="0" smtClean="0">
                <a:solidFill>
                  <a:srgbClr val="005AA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сайте ФНС России www.nalog.ru</a:t>
            </a:r>
            <a:r>
              <a:rPr lang="ru-RU" sz="2200" b="1" dirty="0" smtClean="0">
                <a:solidFill>
                  <a:srgbClr val="005AA9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необходимо войти в Личный кабинет для физических лиц</a:t>
            </a:r>
            <a:endParaRPr kumimoji="0" lang="ru-RU" sz="2200" b="1" i="0" u="none" strike="noStrike" kern="1200" cap="none" spc="0" normalizeH="0" baseline="0" noProof="0" dirty="0" smtClean="0">
              <a:ln>
                <a:noFill/>
              </a:ln>
              <a:solidFill>
                <a:srgbClr val="005AA9"/>
              </a:solidFill>
              <a:effectLst/>
              <a:uLnTx/>
              <a:uFillTx/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264185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Прямоугольник 22">
            <a:extLst>
              <a:ext uri="{FF2B5EF4-FFF2-40B4-BE49-F238E27FC236}">
                <a16:creationId xmlns:a16="http://schemas.microsoft.com/office/drawing/2014/main" xmlns="" id="{BB8728D9-213E-470A-B096-4094BB55709A}"/>
              </a:ext>
            </a:extLst>
          </p:cNvPr>
          <p:cNvSpPr/>
          <p:nvPr/>
        </p:nvSpPr>
        <p:spPr>
          <a:xfrm>
            <a:off x="680638" y="540271"/>
            <a:ext cx="9779726" cy="79208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algn="ctr" defTabSz="914400" eaLnBrk="1" hangingPunct="1"/>
            <a:r>
              <a:rPr lang="ru-RU" sz="3300" b="1" dirty="0" smtClean="0">
                <a:solidFill>
                  <a:srgbClr val="005AA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Для входа в Сервис необходимо ввести</a:t>
            </a:r>
          </a:p>
          <a:p>
            <a:pPr algn="ctr" defTabSz="914400" eaLnBrk="1" hangingPunct="1"/>
            <a:r>
              <a:rPr lang="ru-RU" sz="3300" b="1" dirty="0" smtClean="0">
                <a:solidFill>
                  <a:srgbClr val="005AA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логин и пароль:</a:t>
            </a:r>
            <a:endParaRPr lang="ru-RU" sz="3300" b="1" dirty="0">
              <a:solidFill>
                <a:srgbClr val="005AA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066779" y="1897531"/>
            <a:ext cx="3901365" cy="914400"/>
          </a:xfrm>
          <a:prstGeom prst="rect">
            <a:avLst/>
          </a:prstGeom>
        </p:spPr>
        <p:txBody>
          <a:bodyPr vert="horz" wrap="none" lIns="104306" tIns="52153" rIns="104306" bIns="52153" rtlCol="0" anchor="ctr">
            <a:normAutofit/>
          </a:bodyPr>
          <a:lstStyle/>
          <a:p>
            <a:pPr marL="0" marR="0" indent="0" algn="l" defTabSz="1043056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u-RU" sz="2000" b="1" i="0" u="none" strike="noStrike" kern="1200" cap="none" spc="0" normalizeH="0" baseline="0" noProof="0" dirty="0" smtClean="0">
              <a:ln>
                <a:noFill/>
              </a:ln>
              <a:solidFill>
                <a:srgbClr val="005AA9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9779000" y="6565392"/>
            <a:ext cx="914400" cy="869368"/>
          </a:xfrm>
          <a:prstGeom prst="rect">
            <a:avLst/>
          </a:prstGeom>
        </p:spPr>
        <p:txBody>
          <a:bodyPr vert="horz" wrap="none" lIns="104306" tIns="52153" rIns="104306" bIns="52153" rtlCol="0" anchor="ctr">
            <a:normAutofit/>
          </a:bodyPr>
          <a:lstStyle/>
          <a:p>
            <a:pPr marL="0" marR="0" indent="0" algn="l" defTabSz="1043056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ru-RU" b="1" noProof="0" dirty="0" smtClean="0">
                <a:solidFill>
                  <a:schemeClr val="bg1"/>
                </a:solidFill>
                <a:ea typeface="+mj-ea"/>
              </a:rPr>
              <a:t>  4</a:t>
            </a:r>
            <a:endParaRPr kumimoji="0" lang="ru-RU" b="1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ea typeface="+mj-ea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4798" y="1476375"/>
            <a:ext cx="6171406" cy="47349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68628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Прямоугольник 22">
            <a:extLst>
              <a:ext uri="{FF2B5EF4-FFF2-40B4-BE49-F238E27FC236}">
                <a16:creationId xmlns:a16="http://schemas.microsoft.com/office/drawing/2014/main" xmlns="" id="{BB8728D9-213E-470A-B096-4094BB55709A}"/>
              </a:ext>
            </a:extLst>
          </p:cNvPr>
          <p:cNvSpPr/>
          <p:nvPr/>
        </p:nvSpPr>
        <p:spPr>
          <a:xfrm>
            <a:off x="551241" y="612279"/>
            <a:ext cx="9779726" cy="80163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algn="ctr" defTabSz="914400" eaLnBrk="1" hangingPunct="1"/>
            <a:r>
              <a:rPr lang="ru-RU" sz="2700" b="1" dirty="0" smtClean="0">
                <a:solidFill>
                  <a:srgbClr val="005AA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2700" b="1" dirty="0">
              <a:solidFill>
                <a:srgbClr val="005AA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9883204" y="6804967"/>
            <a:ext cx="547759" cy="415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13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xmlns="" id="{BB8728D9-213E-470A-B096-4094BB55709A}"/>
              </a:ext>
            </a:extLst>
          </p:cNvPr>
          <p:cNvSpPr/>
          <p:nvPr/>
        </p:nvSpPr>
        <p:spPr>
          <a:xfrm>
            <a:off x="703641" y="540271"/>
            <a:ext cx="9779726" cy="101230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algn="ctr" defTabSz="914400" eaLnBrk="1" hangingPunct="1"/>
            <a:r>
              <a:rPr lang="ru-RU" sz="3500" b="1" dirty="0" smtClean="0">
                <a:solidFill>
                  <a:srgbClr val="005AA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Интерфейс Сервиса:</a:t>
            </a:r>
          </a:p>
          <a:p>
            <a:pPr algn="ctr" defTabSz="914400" eaLnBrk="1" hangingPunct="1"/>
            <a:endParaRPr lang="ru-RU" sz="2700" b="1" dirty="0" smtClean="0">
              <a:solidFill>
                <a:srgbClr val="005AA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6392" y="1609163"/>
            <a:ext cx="7474223" cy="5195804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6138788" y="1764407"/>
            <a:ext cx="1224136" cy="2880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800" dirty="0" smtClean="0"/>
              <a:t>Иванов Иван Иванович</a:t>
            </a:r>
            <a:endParaRPr lang="ru-RU" sz="800" dirty="0"/>
          </a:p>
        </p:txBody>
      </p:sp>
    </p:spTree>
    <p:extLst>
      <p:ext uri="{BB962C8B-B14F-4D97-AF65-F5344CB8AC3E}">
        <p14:creationId xmlns:p14="http://schemas.microsoft.com/office/powerpoint/2010/main" val="5093443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Прямоугольник 22">
            <a:extLst>
              <a:ext uri="{FF2B5EF4-FFF2-40B4-BE49-F238E27FC236}">
                <a16:creationId xmlns:a16="http://schemas.microsoft.com/office/drawing/2014/main" xmlns="" id="{BB8728D9-213E-470A-B096-4094BB55709A}"/>
              </a:ext>
            </a:extLst>
          </p:cNvPr>
          <p:cNvSpPr/>
          <p:nvPr/>
        </p:nvSpPr>
        <p:spPr>
          <a:xfrm>
            <a:off x="551241" y="828303"/>
            <a:ext cx="9779726" cy="58560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algn="ctr" defTabSz="914400" eaLnBrk="1" hangingPunct="1"/>
            <a:r>
              <a:rPr lang="ru-RU" sz="2700" b="1" dirty="0" smtClean="0">
                <a:solidFill>
                  <a:srgbClr val="005AA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2700" b="1" dirty="0">
              <a:solidFill>
                <a:srgbClr val="005AA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9883204" y="6804967"/>
            <a:ext cx="547759" cy="415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13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xmlns="" id="{BB8728D9-213E-470A-B096-4094BB55709A}"/>
              </a:ext>
            </a:extLst>
          </p:cNvPr>
          <p:cNvSpPr/>
          <p:nvPr/>
        </p:nvSpPr>
        <p:spPr>
          <a:xfrm>
            <a:off x="703641" y="540272"/>
            <a:ext cx="9779726" cy="72008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algn="ctr" defTabSz="914400" eaLnBrk="1" hangingPunct="1"/>
            <a:r>
              <a:rPr lang="ru-RU" sz="2700" b="1" dirty="0" smtClean="0">
                <a:solidFill>
                  <a:srgbClr val="005AA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500" b="1" dirty="0" smtClean="0">
                <a:solidFill>
                  <a:srgbClr val="005AA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Открываем профиль налогоплательщика:</a:t>
            </a:r>
            <a:endParaRPr lang="ru-RU" sz="3500" b="1" dirty="0">
              <a:solidFill>
                <a:srgbClr val="005AA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6576" y="1569881"/>
            <a:ext cx="6909055" cy="5516463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5994772" y="1836415"/>
            <a:ext cx="1296144" cy="2880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800" dirty="0" smtClean="0"/>
              <a:t>Иванов Иван Иванович</a:t>
            </a:r>
            <a:endParaRPr lang="ru-RU" sz="8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3114452" y="4788743"/>
            <a:ext cx="144016" cy="7200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4554612" y="4788743"/>
            <a:ext cx="504056" cy="7200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093443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Прямоугольник 22">
            <a:extLst>
              <a:ext uri="{FF2B5EF4-FFF2-40B4-BE49-F238E27FC236}">
                <a16:creationId xmlns:a16="http://schemas.microsoft.com/office/drawing/2014/main" xmlns="" id="{BB8728D9-213E-470A-B096-4094BB55709A}"/>
              </a:ext>
            </a:extLst>
          </p:cNvPr>
          <p:cNvSpPr/>
          <p:nvPr/>
        </p:nvSpPr>
        <p:spPr>
          <a:xfrm>
            <a:off x="551241" y="828303"/>
            <a:ext cx="9779726" cy="58560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algn="ctr" defTabSz="914400" eaLnBrk="1" hangingPunct="1"/>
            <a:r>
              <a:rPr lang="ru-RU" sz="2700" b="1" dirty="0" smtClean="0">
                <a:solidFill>
                  <a:srgbClr val="005AA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2700" b="1" dirty="0">
              <a:solidFill>
                <a:srgbClr val="005AA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9883204" y="6804967"/>
            <a:ext cx="547759" cy="415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13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xmlns="" id="{BB8728D9-213E-470A-B096-4094BB55709A}"/>
              </a:ext>
            </a:extLst>
          </p:cNvPr>
          <p:cNvSpPr/>
          <p:nvPr/>
        </p:nvSpPr>
        <p:spPr>
          <a:xfrm>
            <a:off x="703641" y="180231"/>
            <a:ext cx="9779726" cy="194421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algn="ctr" defTabSz="914400" eaLnBrk="1" hangingPunct="1"/>
            <a:r>
              <a:rPr lang="ru-RU" sz="2700" b="1" dirty="0" smtClean="0">
                <a:solidFill>
                  <a:srgbClr val="005AA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 defTabSz="914400" eaLnBrk="1" hangingPunct="1"/>
            <a:endParaRPr lang="ru-RU" sz="2700" b="1" dirty="0">
              <a:solidFill>
                <a:srgbClr val="005AA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defTabSz="914400" eaLnBrk="1" hangingPunct="1"/>
            <a:r>
              <a:rPr lang="ru-RU" sz="2600" b="1" dirty="0" smtClean="0">
                <a:solidFill>
                  <a:srgbClr val="005AA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Переходим во вкладку «Получить ЭП» и  выбираем вариант хранения. </a:t>
            </a:r>
            <a:endParaRPr lang="ru-RU" sz="2600" b="1" dirty="0">
              <a:solidFill>
                <a:srgbClr val="005AA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defTabSz="914400" eaLnBrk="1" hangingPunct="1"/>
            <a:r>
              <a:rPr lang="ru-RU" sz="2600" b="1" dirty="0" smtClean="0">
                <a:solidFill>
                  <a:srgbClr val="005AA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Обращаем Ваше внимание, что процесс создания электронной подписи может занять некоторое время</a:t>
            </a:r>
          </a:p>
          <a:p>
            <a:pPr algn="ctr" defTabSz="914400" eaLnBrk="1" hangingPunct="1"/>
            <a:endParaRPr lang="ru-RU" sz="2700" b="1" dirty="0">
              <a:solidFill>
                <a:srgbClr val="005AA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3073" y="2605577"/>
            <a:ext cx="6564633" cy="4614888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5922764" y="2772519"/>
            <a:ext cx="1224136" cy="2880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800" dirty="0" smtClean="0"/>
              <a:t>Иванов Иван Иванович</a:t>
            </a:r>
            <a:endParaRPr lang="ru-RU" sz="800" dirty="0"/>
          </a:p>
        </p:txBody>
      </p:sp>
    </p:spTree>
    <p:extLst>
      <p:ext uri="{BB962C8B-B14F-4D97-AF65-F5344CB8AC3E}">
        <p14:creationId xmlns:p14="http://schemas.microsoft.com/office/powerpoint/2010/main" val="5999206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resent_FNS2012_A4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/>
      <a:bodyPr vert="horz" lIns="104306" tIns="52153" rIns="104306" bIns="52153" rtlCol="0" anchor="ctr">
        <a:normAutofit/>
      </a:bodyPr>
      <a:lstStyle>
        <a:defPPr marL="0" marR="0" indent="0" algn="l" defTabSz="1043056" rtl="0" eaLnBrk="1" fontAlgn="auto" latinLnBrk="0" hangingPunct="1">
          <a:lnSpc>
            <a:spcPct val="100000"/>
          </a:lnSpc>
          <a:spcBef>
            <a:spcPct val="0"/>
          </a:spcBef>
          <a:spcAft>
            <a:spcPts val="0"/>
          </a:spcAft>
          <a:buClrTx/>
          <a:buSzTx/>
          <a:buFontTx/>
          <a:buNone/>
          <a:tabLst/>
          <a:defRPr kumimoji="0" sz="4800" b="1" i="0" u="none" strike="noStrike" kern="1200" cap="none" spc="0" normalizeH="0" baseline="0" noProof="0" dirty="0" smtClean="0">
            <a:ln>
              <a:noFill/>
            </a:ln>
            <a:solidFill>
              <a:srgbClr val="005AA9"/>
            </a:solidFill>
            <a:effectLst/>
            <a:uLnTx/>
            <a:uFillTx/>
            <a:latin typeface="+mj-lt"/>
            <a:ea typeface="+mj-ea"/>
            <a:cs typeface="+mj-cs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Present_FNS2012_A4</Template>
  <TotalTime>44246</TotalTime>
  <Words>411</Words>
  <Application>Microsoft Office PowerPoint</Application>
  <PresentationFormat>Произвольный</PresentationFormat>
  <Paragraphs>88</Paragraphs>
  <Slides>25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25</vt:i4>
      </vt:variant>
    </vt:vector>
  </HeadingPairs>
  <TitlesOfParts>
    <vt:vector size="26" baseType="lpstr">
      <vt:lpstr>Present_FNS2012_A4</vt:lpstr>
      <vt:lpstr>  Подача декларации 3-НДФЛ на возврат налога на доходы физических лиц через интернет-сервис «Личный кабинет налогоплательщика  для физических лиц» 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   Межрайонная ИФНС России № 3 по Ханты-Мансийскому автономному округу – Югре сообщает:    При направлении декларации по форме 3 –НДФЛ в связи с получением налоговых вычетов посредством интернет – сервиса «Личный кабинет налогоплательщика для физических лиц» на сайте ФНС России www.nalog.gov.ru срок камеральной проверки составит 1,5 месяца.   При представлении декларации по форме 3 –НДФЛ на бумажном носителе срок камеральной проверки остается прежним (3 месяца).    </vt:lpstr>
      <vt:lpstr>Благодарим за внимание!</vt:lpstr>
    </vt:vector>
  </TitlesOfParts>
  <Company>Kraftway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Лабазнов Павел Федорович</dc:creator>
  <cp:lastModifiedBy>Фахретдинова Айгуль Радиковна</cp:lastModifiedBy>
  <cp:revision>3210</cp:revision>
  <cp:lastPrinted>2018-03-28T20:07:24Z</cp:lastPrinted>
  <dcterms:created xsi:type="dcterms:W3CDTF">2013-04-18T07:19:29Z</dcterms:created>
  <dcterms:modified xsi:type="dcterms:W3CDTF">2021-02-24T04:41:31Z</dcterms:modified>
</cp:coreProperties>
</file>